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>
        <p:scale>
          <a:sx n="47" d="100"/>
          <a:sy n="47" d="100"/>
        </p:scale>
        <p:origin x="-2434" y="-8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04.08.2023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Составь из частей-округов карту города Курска. Определи, где какой округ. В каком округе </a:t>
            </a:r>
            <a:r>
              <a:rPr lang="ru-RU" sz="2000" smtClean="0"/>
              <a:t>живешь </a:t>
            </a:r>
            <a:r>
              <a:rPr lang="ru-RU" sz="2000" smtClean="0"/>
              <a:t>ты? </a:t>
            </a:r>
            <a:r>
              <a:rPr lang="ru-RU" sz="2000" dirty="0" smtClean="0"/>
              <a:t>Покажи его на карте.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4" name="Рисунок 3" descr="C:\Users\Admin\Desktop\фото к тетради\лена\курск.jpg"/>
          <p:cNvPicPr/>
          <p:nvPr/>
        </p:nvPicPr>
        <p:blipFill>
          <a:blip r:embed="rId2" cstate="print"/>
          <a:srcRect l="25953" t="23997" r="19046" b="18510"/>
          <a:stretch>
            <a:fillRect/>
          </a:stretch>
        </p:blipFill>
        <p:spPr bwMode="auto">
          <a:xfrm>
            <a:off x="539552" y="1988840"/>
            <a:ext cx="468052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72200" y="2996952"/>
            <a:ext cx="2133600" cy="1420368"/>
          </a:xfrm>
          <a:prstGeom prst="rect">
            <a:avLst/>
          </a:prstGeom>
        </p:spPr>
      </p:pic>
      <p:pic>
        <p:nvPicPr>
          <p:cNvPr id="6" name="Рисунок 5" descr="Рисунок2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45936" y="1196752"/>
            <a:ext cx="2798064" cy="1749552"/>
          </a:xfrm>
          <a:prstGeom prst="rect">
            <a:avLst/>
          </a:prstGeom>
        </p:spPr>
      </p:pic>
      <p:pic>
        <p:nvPicPr>
          <p:cNvPr id="7" name="Рисунок 6" descr="Рисунок3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4048" y="4293096"/>
            <a:ext cx="3931920" cy="22128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658914">
            <a:off x="899592" y="249289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Сеймский</a:t>
            </a:r>
            <a:r>
              <a:rPr lang="ru-RU" dirty="0" smtClean="0"/>
              <a:t> округ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 rot="20161927">
            <a:off x="2537657" y="2627713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Центральный округ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 rot="1258725">
            <a:off x="1309451" y="346165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Железнодорожный округ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8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826 -0.04051 L -0.63646 -0.145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00" y="-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527 0.02778 L -0.47482 -0.2136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00" y="-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916 -0.01203 L -0.4257 0.1138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31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Составь из частей-округов карту города Курска. Определи, где какой округ. В каком округе живешь ты? Покажи его на карте.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Кафедра ДиНО</cp:lastModifiedBy>
  <cp:revision>12</cp:revision>
  <dcterms:created xsi:type="dcterms:W3CDTF">2023-04-10T08:53:20Z</dcterms:created>
  <dcterms:modified xsi:type="dcterms:W3CDTF">2023-08-04T12:52:56Z</dcterms:modified>
</cp:coreProperties>
</file>