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20.08.2023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2.wav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6779096" cy="57606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Помоги русскому воину собраться в поход.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1026" name="Picture 2" descr="C:\Users\Nikita\Desktop\Платформа Учи.ру\Учи.ру\богатырь\1684645668_polinka-top-p-odezhda-bogatirei-russkikh-kartinki-dlya-d-4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268760"/>
            <a:ext cx="2281379" cy="3564459"/>
          </a:xfrm>
          <a:prstGeom prst="rect">
            <a:avLst/>
          </a:prstGeom>
          <a:noFill/>
        </p:spPr>
      </p:pic>
      <p:pic>
        <p:nvPicPr>
          <p:cNvPr id="5" name="Рисунок 4" descr="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56624" y="1340768"/>
            <a:ext cx="1587376" cy="1386159"/>
          </a:xfrm>
          <a:prstGeom prst="rect">
            <a:avLst/>
          </a:prstGeom>
        </p:spPr>
      </p:pic>
      <p:pic>
        <p:nvPicPr>
          <p:cNvPr id="6" name="Рисунок 5" descr="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79912" y="908720"/>
            <a:ext cx="1080120" cy="2776365"/>
          </a:xfrm>
          <a:prstGeom prst="rect">
            <a:avLst/>
          </a:prstGeom>
        </p:spPr>
      </p:pic>
      <p:pic>
        <p:nvPicPr>
          <p:cNvPr id="7" name="Рисунок 6" descr="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08104" y="3140968"/>
            <a:ext cx="559072" cy="2576872"/>
          </a:xfrm>
          <a:prstGeom prst="rect">
            <a:avLst/>
          </a:prstGeom>
        </p:spPr>
      </p:pic>
      <p:pic>
        <p:nvPicPr>
          <p:cNvPr id="8" name="Рисунок 7" descr="4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 rot="3170655">
            <a:off x="2741009" y="3347356"/>
            <a:ext cx="504056" cy="3245066"/>
          </a:xfrm>
          <a:prstGeom prst="rect">
            <a:avLst/>
          </a:prstGeom>
        </p:spPr>
      </p:pic>
      <p:pic>
        <p:nvPicPr>
          <p:cNvPr id="9" name="Рисунок 8" descr="5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rot="4036385">
            <a:off x="7067072" y="4606201"/>
            <a:ext cx="961964" cy="2302884"/>
          </a:xfrm>
          <a:prstGeom prst="rect">
            <a:avLst/>
          </a:prstGeom>
        </p:spPr>
      </p:pic>
      <p:pic>
        <p:nvPicPr>
          <p:cNvPr id="10" name="Рисунок 9" descr="1646305556k-fotor-bg-remover-2023082013314.png"/>
          <p:cNvPicPr>
            <a:picLocks noChangeAspect="1"/>
          </p:cNvPicPr>
          <p:nvPr/>
        </p:nvPicPr>
        <p:blipFill>
          <a:blip r:embed="rId10" cstate="print"/>
          <a:srcRect l="20641" r="24921" b="19156"/>
          <a:stretch>
            <a:fillRect/>
          </a:stretch>
        </p:blipFill>
        <p:spPr>
          <a:xfrm>
            <a:off x="3851920" y="5229200"/>
            <a:ext cx="1368152" cy="1353173"/>
          </a:xfrm>
          <a:prstGeom prst="rect">
            <a:avLst/>
          </a:prstGeom>
        </p:spPr>
      </p:pic>
      <p:pic>
        <p:nvPicPr>
          <p:cNvPr id="11" name="Рисунок 10" descr="Assault_rifle_AK_47_Russian_533658_1280x733-fotor-bg-remover-20230820132725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516216" y="3645024"/>
            <a:ext cx="1762432" cy="1008112"/>
          </a:xfrm>
          <a:prstGeom prst="rect">
            <a:avLst/>
          </a:prstGeom>
        </p:spPr>
      </p:pic>
      <p:pic>
        <p:nvPicPr>
          <p:cNvPr id="12" name="Рисунок 11" descr="bb6edd6554b003e9adc808b3945f137c-fotor-bg-remover-20230820132746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868144" y="1268760"/>
            <a:ext cx="1224136" cy="1534784"/>
          </a:xfrm>
          <a:prstGeom prst="rect">
            <a:avLst/>
          </a:prstGeom>
        </p:spPr>
      </p:pic>
      <p:sp>
        <p:nvSpPr>
          <p:cNvPr id="14" name="Блок-схема: сохраненные данные 13"/>
          <p:cNvSpPr/>
          <p:nvPr/>
        </p:nvSpPr>
        <p:spPr>
          <a:xfrm>
            <a:off x="3419872" y="1988840"/>
            <a:ext cx="432048" cy="360040"/>
          </a:xfrm>
          <a:prstGeom prst="flowChartOnlineStorag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Блок-схема: сохраненные данные 14"/>
          <p:cNvSpPr/>
          <p:nvPr/>
        </p:nvSpPr>
        <p:spPr>
          <a:xfrm>
            <a:off x="7812360" y="2708920"/>
            <a:ext cx="432048" cy="360040"/>
          </a:xfrm>
          <a:prstGeom prst="flowChartOnlineStorag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Блок-схема: сохраненные данные 15"/>
          <p:cNvSpPr/>
          <p:nvPr/>
        </p:nvSpPr>
        <p:spPr>
          <a:xfrm>
            <a:off x="5436096" y="1916832"/>
            <a:ext cx="432048" cy="360040"/>
          </a:xfrm>
          <a:prstGeom prst="flowChartOnlineStorag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сохраненные данные 16"/>
          <p:cNvSpPr/>
          <p:nvPr/>
        </p:nvSpPr>
        <p:spPr>
          <a:xfrm>
            <a:off x="5148064" y="4077072"/>
            <a:ext cx="432048" cy="360040"/>
          </a:xfrm>
          <a:prstGeom prst="flowChartOnlineStorag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Блок-схема: сохраненные данные 17"/>
          <p:cNvSpPr/>
          <p:nvPr/>
        </p:nvSpPr>
        <p:spPr>
          <a:xfrm>
            <a:off x="7596336" y="5949280"/>
            <a:ext cx="432048" cy="360040"/>
          </a:xfrm>
          <a:prstGeom prst="flowChartOnlineStorag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Блок-схема: сохраненные данные 18"/>
          <p:cNvSpPr/>
          <p:nvPr/>
        </p:nvSpPr>
        <p:spPr>
          <a:xfrm>
            <a:off x="4572000" y="6237312"/>
            <a:ext cx="432048" cy="360040"/>
          </a:xfrm>
          <a:prstGeom prst="flowChartOnlineStorag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сохраненные данные 19"/>
          <p:cNvSpPr/>
          <p:nvPr/>
        </p:nvSpPr>
        <p:spPr>
          <a:xfrm>
            <a:off x="1331640" y="5373216"/>
            <a:ext cx="432048" cy="360040"/>
          </a:xfrm>
          <a:prstGeom prst="flowChartOnlineStorag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сохраненные данные 20"/>
          <p:cNvSpPr/>
          <p:nvPr/>
        </p:nvSpPr>
        <p:spPr>
          <a:xfrm>
            <a:off x="8100392" y="4149080"/>
            <a:ext cx="432048" cy="360040"/>
          </a:xfrm>
          <a:prstGeom prst="flowChartOnlineStorag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08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8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Помоги русскому воину собраться в поход.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Пользователь Windows</cp:lastModifiedBy>
  <cp:revision>9</cp:revision>
  <dcterms:created xsi:type="dcterms:W3CDTF">2023-04-10T08:53:20Z</dcterms:created>
  <dcterms:modified xsi:type="dcterms:W3CDTF">2023-08-20T10:52:19Z</dcterms:modified>
</cp:coreProperties>
</file>