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1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D16F-4EE1-46A9-93F6-CCEC78C7CD22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2270E-7A70-430F-A3D2-41239FC3A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420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D16F-4EE1-46A9-93F6-CCEC78C7CD22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2270E-7A70-430F-A3D2-41239FC3A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814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D16F-4EE1-46A9-93F6-CCEC78C7CD22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2270E-7A70-430F-A3D2-41239FC3A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03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D16F-4EE1-46A9-93F6-CCEC78C7CD22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2270E-7A70-430F-A3D2-41239FC3A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02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D16F-4EE1-46A9-93F6-CCEC78C7CD22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2270E-7A70-430F-A3D2-41239FC3A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722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D16F-4EE1-46A9-93F6-CCEC78C7CD22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2270E-7A70-430F-A3D2-41239FC3A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947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D16F-4EE1-46A9-93F6-CCEC78C7CD22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2270E-7A70-430F-A3D2-41239FC3A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015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D16F-4EE1-46A9-93F6-CCEC78C7CD22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2270E-7A70-430F-A3D2-41239FC3A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11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D16F-4EE1-46A9-93F6-CCEC78C7CD22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2270E-7A70-430F-A3D2-41239FC3A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495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D16F-4EE1-46A9-93F6-CCEC78C7CD22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2270E-7A70-430F-A3D2-41239FC3A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54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D16F-4EE1-46A9-93F6-CCEC78C7CD22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2270E-7A70-430F-A3D2-41239FC3A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921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CD16F-4EE1-46A9-93F6-CCEC78C7CD22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2270E-7A70-430F-A3D2-41239FC3A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67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3200" b="1" dirty="0"/>
              <a:t>С каким надежным, оборонительным сооружением сравнивают дом?</a:t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b="1" dirty="0"/>
              <a:t>а) крепость</a:t>
            </a:r>
          </a:p>
          <a:p>
            <a:pPr fontAlgn="base"/>
            <a:r>
              <a:rPr lang="ru-RU" b="1" dirty="0"/>
              <a:t>б) стена</a:t>
            </a:r>
          </a:p>
          <a:p>
            <a:pPr fontAlgn="base"/>
            <a:r>
              <a:rPr lang="ru-RU" b="1" dirty="0"/>
              <a:t>в) замок</a:t>
            </a:r>
          </a:p>
          <a:p>
            <a:endParaRPr lang="ru-RU" dirty="0"/>
          </a:p>
        </p:txBody>
      </p:sp>
      <p:pic>
        <p:nvPicPr>
          <p:cNvPr id="1026" name="Picture 2" descr="https://gas-kvas.com/uploads/posts/2023-01/1673461399_gas-kvas-com-p-detskii-risunok-dom-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79" b="96128" l="7200" r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76872"/>
            <a:ext cx="5855441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0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Кто у славянских народов является покровителем дома, обеспечивающим добропорядочную жизнь семьи, плодородие, здоровье людей, животных?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ru-RU" b="1" dirty="0">
                <a:solidFill>
                  <a:srgbClr val="FF0000"/>
                </a:solidFill>
              </a:rPr>
              <a:t>а) домовой</a:t>
            </a:r>
          </a:p>
          <a:p>
            <a:pPr fontAlgn="base"/>
            <a:r>
              <a:rPr lang="ru-RU" b="1" dirty="0"/>
              <a:t>б) водяной</a:t>
            </a:r>
          </a:p>
          <a:p>
            <a:pPr fontAlgn="base"/>
            <a:r>
              <a:rPr lang="ru-RU" b="1" dirty="0"/>
              <a:t>в) кикимора</a:t>
            </a:r>
          </a:p>
          <a:p>
            <a:endParaRPr lang="ru-RU" dirty="0"/>
          </a:p>
        </p:txBody>
      </p:sp>
      <p:sp>
        <p:nvSpPr>
          <p:cNvPr id="4" name="AutoShape 2" descr="https://egevika.in.ua/materials/tovar/15660/or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https://moreskazok.ru/images/personaji/domovoy-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12776"/>
            <a:ext cx="265918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07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3200" b="1" dirty="0"/>
              <a:t>С каким надежным, оборонительным сооружением сравнивают дом?</a:t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b="1" dirty="0">
                <a:solidFill>
                  <a:srgbClr val="FF0000"/>
                </a:solidFill>
              </a:rPr>
              <a:t>а) крепость</a:t>
            </a:r>
          </a:p>
          <a:p>
            <a:pPr fontAlgn="base"/>
            <a:r>
              <a:rPr lang="ru-RU" b="1" dirty="0"/>
              <a:t>б) стена</a:t>
            </a:r>
          </a:p>
          <a:p>
            <a:pPr fontAlgn="base"/>
            <a:r>
              <a:rPr lang="ru-RU" b="1" dirty="0"/>
              <a:t>в) замок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89216" y="5799167"/>
            <a:ext cx="57468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Мой дом – моя </a:t>
            </a:r>
            <a:r>
              <a:rPr lang="ru-RU" sz="4000" b="1" dirty="0" smtClean="0"/>
              <a:t>крепость</a:t>
            </a:r>
            <a:endParaRPr lang="ru-RU" sz="4000" b="1" dirty="0"/>
          </a:p>
        </p:txBody>
      </p:sp>
      <p:pic>
        <p:nvPicPr>
          <p:cNvPr id="2050" name="Picture 2" descr="https://pro-dachnikov.com/uploads/posts/2021-10/1633531885_10-p-moi-dom-moya-krepost-foto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84785"/>
            <a:ext cx="5976278" cy="392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107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Как называется высотный дом, тянущийся к небу?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ru-RU" b="1" dirty="0"/>
              <a:t>а) высотка</a:t>
            </a:r>
          </a:p>
          <a:p>
            <a:pPr fontAlgn="base"/>
            <a:r>
              <a:rPr lang="ru-RU" b="1" dirty="0"/>
              <a:t>б) свечка</a:t>
            </a:r>
          </a:p>
          <a:p>
            <a:pPr fontAlgn="base"/>
            <a:r>
              <a:rPr lang="ru-RU" b="1" dirty="0"/>
              <a:t>в) небоскреб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 descr="https://sun6-21.userapi.com/s/v1/ig2/6VLgX2JvmhQjwFLgJhw7uk1a_oqxfs6mTQcqJyvZUN5gdFhEw3xHfIMD89lwDvH7W6dOlsCVzmbUHXjHAUgLJxJ0.jpg?size=1680x1680&amp;quality=95&amp;crop=0,0,1680,1680&amp;ava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01416"/>
            <a:ext cx="511256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881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Как называется высотный дом, тянущийся к небу?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ru-RU" b="1" dirty="0"/>
              <a:t>а) высотка</a:t>
            </a:r>
          </a:p>
          <a:p>
            <a:pPr fontAlgn="base"/>
            <a:r>
              <a:rPr lang="ru-RU" b="1" dirty="0"/>
              <a:t>б) свечка</a:t>
            </a:r>
          </a:p>
          <a:p>
            <a:pPr fontAlgn="base"/>
            <a:r>
              <a:rPr lang="ru-RU" b="1" dirty="0">
                <a:solidFill>
                  <a:srgbClr val="FF0000"/>
                </a:solidFill>
              </a:rPr>
              <a:t>в) небоскреб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3074" name="Picture 2" descr="https://sun6-21.userapi.com/s/v1/ig2/6VLgX2JvmhQjwFLgJhw7uk1a_oqxfs6mTQcqJyvZUN5gdFhEw3xHfIMD89lwDvH7W6dOlsCVzmbUHXjHAUgLJxJ0.jpg?size=1680x1680&amp;quality=95&amp;crop=0,0,1680,1680&amp;ava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01416"/>
            <a:ext cx="511256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882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/>
              <a:t>Если в гостях хорошо, то дома…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b="1" dirty="0"/>
              <a:t>а) плохо</a:t>
            </a:r>
          </a:p>
          <a:p>
            <a:pPr fontAlgn="base"/>
            <a:r>
              <a:rPr lang="ru-RU" b="1" dirty="0"/>
              <a:t>б) хорошо</a:t>
            </a:r>
          </a:p>
          <a:p>
            <a:pPr fontAlgn="base"/>
            <a:r>
              <a:rPr lang="ru-RU" b="1" dirty="0"/>
              <a:t>в) лучше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406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/>
              <a:t>Если в гостях хорошо, то дома…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b="1" dirty="0"/>
              <a:t>а) плохо</a:t>
            </a:r>
          </a:p>
          <a:p>
            <a:pPr fontAlgn="base"/>
            <a:r>
              <a:rPr lang="ru-RU" b="1" dirty="0"/>
              <a:t>б) хорошо</a:t>
            </a:r>
          </a:p>
          <a:p>
            <a:pPr fontAlgn="base"/>
            <a:r>
              <a:rPr lang="ru-RU" b="1" dirty="0">
                <a:solidFill>
                  <a:srgbClr val="FF0000"/>
                </a:solidFill>
              </a:rPr>
              <a:t>в) лучше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882025"/>
            <a:ext cx="5112568" cy="573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372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3200" b="1" dirty="0"/>
              <a:t>Какая несущая ограждающая конструкция помогает лучше всего нам дома?</a:t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b="1" dirty="0"/>
              <a:t>а) крыша</a:t>
            </a:r>
          </a:p>
          <a:p>
            <a:pPr fontAlgn="base"/>
            <a:r>
              <a:rPr lang="ru-RU" b="1" dirty="0"/>
              <a:t>б) стены</a:t>
            </a:r>
          </a:p>
          <a:p>
            <a:pPr fontAlgn="base"/>
            <a:r>
              <a:rPr lang="ru-RU" b="1" dirty="0"/>
              <a:t>в) двери</a:t>
            </a:r>
          </a:p>
          <a:p>
            <a:endParaRPr lang="ru-RU" dirty="0"/>
          </a:p>
        </p:txBody>
      </p:sp>
      <p:pic>
        <p:nvPicPr>
          <p:cNvPr id="6148" name="Picture 4" descr="https://nmedik.org/images/stories/nov/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76872"/>
            <a:ext cx="5836146" cy="389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561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3200" b="1" dirty="0"/>
              <a:t>Какая несущая ограждающая конструкция помогает лучше всего нам дома?</a:t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b="1" dirty="0"/>
              <a:t>а) крыша</a:t>
            </a:r>
          </a:p>
          <a:p>
            <a:pPr fontAlgn="base"/>
            <a:r>
              <a:rPr lang="ru-RU" b="1" dirty="0">
                <a:solidFill>
                  <a:srgbClr val="FF0000"/>
                </a:solidFill>
              </a:rPr>
              <a:t>б) стены</a:t>
            </a:r>
          </a:p>
          <a:p>
            <a:pPr fontAlgn="base"/>
            <a:r>
              <a:rPr lang="ru-RU" b="1" dirty="0"/>
              <a:t>в) двери</a:t>
            </a:r>
          </a:p>
          <a:p>
            <a:endParaRPr lang="ru-RU" dirty="0"/>
          </a:p>
        </p:txBody>
      </p:sp>
      <p:pic>
        <p:nvPicPr>
          <p:cNvPr id="6148" name="Picture 4" descr="https://nmedik.org/images/stories/nov/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76872"/>
            <a:ext cx="5836146" cy="389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844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Кто у славянских народов является покровителем дома, обеспечивающим добропорядочную жизнь семьи, плодородие, здоровье людей, животных?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ru-RU" b="1" dirty="0"/>
              <a:t>а) домовой</a:t>
            </a:r>
          </a:p>
          <a:p>
            <a:pPr fontAlgn="base"/>
            <a:r>
              <a:rPr lang="ru-RU" b="1" dirty="0"/>
              <a:t>б) водяной</a:t>
            </a:r>
          </a:p>
          <a:p>
            <a:pPr fontAlgn="base"/>
            <a:r>
              <a:rPr lang="ru-RU" b="1" dirty="0"/>
              <a:t>в) кикимора</a:t>
            </a:r>
          </a:p>
          <a:p>
            <a:endParaRPr lang="ru-RU" dirty="0"/>
          </a:p>
        </p:txBody>
      </p:sp>
      <p:sp>
        <p:nvSpPr>
          <p:cNvPr id="4" name="AutoShape 2" descr="https://egevika.in.ua/materials/tovar/15660/or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https://moreskazok.ru/images/personaji/domovoy-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12776"/>
            <a:ext cx="265918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gas-kvas.com/uploads/posts/2023-01/1673471985_gas-kvas-com-p-vodyanoi-detskii-risunok-26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3096344" cy="345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pickimage.ru/wp-content/uploads/images/detskie/fright/kikimora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53" b="98178" l="7429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66402"/>
            <a:ext cx="2553729" cy="340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7299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207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 каким надежным, оборонительным сооружением сравнивают дом? </vt:lpstr>
      <vt:lpstr>С каким надежным, оборонительным сооружением сравнивают дом? </vt:lpstr>
      <vt:lpstr>Как называется высотный дом, тянущийся к небу?</vt:lpstr>
      <vt:lpstr>Как называется высотный дом, тянущийся к небу?</vt:lpstr>
      <vt:lpstr>Если в гостях хорошо, то дома… </vt:lpstr>
      <vt:lpstr>Если в гостях хорошо, то дома… </vt:lpstr>
      <vt:lpstr>Какая несущая ограждающая конструкция помогает лучше всего нам дома? </vt:lpstr>
      <vt:lpstr>Какая несущая ограждающая конструкция помогает лучше всего нам дома? </vt:lpstr>
      <vt:lpstr>Кто у славянских народов является покровителем дома, обеспечивающим добропорядочную жизнь семьи, плодородие, здоровье людей, животных?</vt:lpstr>
      <vt:lpstr>Кто у славянских народов является покровителем дома, обеспечивающим добропорядочную жизнь семьи, плодородие, здоровье людей, животных?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каким надежным, оборонительным сооружением сравнивают дом? </dc:title>
  <dc:creator>Windows User</dc:creator>
  <cp:lastModifiedBy>Windows User</cp:lastModifiedBy>
  <cp:revision>3</cp:revision>
  <dcterms:created xsi:type="dcterms:W3CDTF">2023-06-20T20:09:56Z</dcterms:created>
  <dcterms:modified xsi:type="dcterms:W3CDTF">2023-06-20T20:32:01Z</dcterms:modified>
</cp:coreProperties>
</file>