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58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952D-32A4-40BC-992D-D1AC6F4CCEB8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0943-5F87-473F-80A3-66B71F0E2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952D-32A4-40BC-992D-D1AC6F4CCEB8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0943-5F87-473F-80A3-66B71F0E2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6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952D-32A4-40BC-992D-D1AC6F4CCEB8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0943-5F87-473F-80A3-66B71F0E2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952D-32A4-40BC-992D-D1AC6F4CCEB8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0943-5F87-473F-80A3-66B71F0E2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952D-32A4-40BC-992D-D1AC6F4CCEB8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0943-5F87-473F-80A3-66B71F0E2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01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952D-32A4-40BC-992D-D1AC6F4CCEB8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0943-5F87-473F-80A3-66B71F0E2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8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952D-32A4-40BC-992D-D1AC6F4CCEB8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0943-5F87-473F-80A3-66B71F0E2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9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952D-32A4-40BC-992D-D1AC6F4CCEB8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0943-5F87-473F-80A3-66B71F0E2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9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952D-32A4-40BC-992D-D1AC6F4CCEB8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0943-5F87-473F-80A3-66B71F0E2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8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952D-32A4-40BC-992D-D1AC6F4CCEB8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0943-5F87-473F-80A3-66B71F0E2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952D-32A4-40BC-992D-D1AC6F4CCEB8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0943-5F87-473F-80A3-66B71F0E2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9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8952D-32A4-40BC-992D-D1AC6F4CCEB8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0943-5F87-473F-80A3-66B71F0E2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6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pPr lvl="0"/>
            <a:r>
              <a:rPr lang="ru-RU" dirty="0"/>
              <a:t>Расшифруй ребус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t1679426887aa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8064896" cy="2088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77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Какая из этих команд НЕ из строительной лексики?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а) Вира! </a:t>
            </a:r>
            <a:endParaRPr lang="ru-RU" b="1" dirty="0" smtClean="0"/>
          </a:p>
          <a:p>
            <a:r>
              <a:rPr lang="ru-RU" b="1" dirty="0" smtClean="0"/>
              <a:t>б</a:t>
            </a:r>
            <a:r>
              <a:rPr lang="ru-RU" b="1" dirty="0"/>
              <a:t>) Майна! </a:t>
            </a:r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>
                <a:solidFill>
                  <a:srgbClr val="FF0000"/>
                </a:solidFill>
              </a:rPr>
              <a:t>) От винта! </a:t>
            </a:r>
          </a:p>
          <a:p>
            <a:endParaRPr lang="ru-RU" dirty="0"/>
          </a:p>
        </p:txBody>
      </p:sp>
      <p:pic>
        <p:nvPicPr>
          <p:cNvPr id="6146" name="Picture 2" descr="https://avatars.dzeninfra.ru/get-zen_doc/97540/pub_5dc2c316fe289100b1a3d1ad_5dc2f2109c94466d30e08e8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44891"/>
            <a:ext cx="5688632" cy="379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4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АРХИТЕКТОРЫ </a:t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>
                <a:latin typeface="Arial Black" panose="020B0A04020102020204" pitchFamily="34" charset="0"/>
              </a:rPr>
              <a:t>КУРСКОГО КРАЯ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learningapps.org/qrcode.php?id=pb9paznvc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763616" cy="47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pPr lvl="0"/>
            <a:r>
              <a:rPr lang="ru-RU" dirty="0"/>
              <a:t>Расшифруй ребус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t1679426887aa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8064896" cy="20882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50992" y="5373216"/>
            <a:ext cx="5089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АРХИТЕКТОР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75633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1. Как переводится с древнегреческого слово «архитектор»?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а) Главный </a:t>
            </a:r>
            <a:r>
              <a:rPr lang="ru-RU" b="1" dirty="0" smtClean="0"/>
              <a:t>художник </a:t>
            </a:r>
          </a:p>
          <a:p>
            <a:r>
              <a:rPr lang="ru-RU" b="1" dirty="0" smtClean="0"/>
              <a:t>б</a:t>
            </a:r>
            <a:r>
              <a:rPr lang="ru-RU" b="1" dirty="0"/>
              <a:t>) Мудрый </a:t>
            </a:r>
            <a:r>
              <a:rPr lang="ru-RU" b="1" dirty="0" smtClean="0"/>
              <a:t>геометр </a:t>
            </a:r>
          </a:p>
          <a:p>
            <a:r>
              <a:rPr lang="ru-RU" b="1" dirty="0" smtClean="0"/>
              <a:t>в</a:t>
            </a:r>
            <a:r>
              <a:rPr lang="ru-RU" b="1" dirty="0"/>
              <a:t>) Главный </a:t>
            </a:r>
            <a:r>
              <a:rPr lang="ru-RU" b="1" dirty="0" smtClean="0"/>
              <a:t>строитель </a:t>
            </a:r>
          </a:p>
          <a:p>
            <a:r>
              <a:rPr lang="ru-RU" b="1" dirty="0" smtClean="0"/>
              <a:t>г</a:t>
            </a:r>
            <a:r>
              <a:rPr lang="ru-RU" b="1" dirty="0"/>
              <a:t>) Старый </a:t>
            </a:r>
            <a:r>
              <a:rPr lang="ru-RU" b="1" dirty="0" smtClean="0"/>
              <a:t>скульптор</a:t>
            </a:r>
            <a:endParaRPr lang="ru-RU" b="1" dirty="0"/>
          </a:p>
          <a:p>
            <a:endParaRPr lang="ru-RU" dirty="0"/>
          </a:p>
        </p:txBody>
      </p:sp>
      <p:pic>
        <p:nvPicPr>
          <p:cNvPr id="1026" name="Picture 2" descr="https://img2.freepng.ru/20180714/hf/kisspng-register-of-architects-architecture-buildin-zy-5b4aa3720c35e1.85725595153161816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72641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3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1. Как переводится с древнегреческого слово «архитектор»?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а) Главный </a:t>
            </a:r>
            <a:r>
              <a:rPr lang="ru-RU" b="1" dirty="0" smtClean="0"/>
              <a:t>художник </a:t>
            </a:r>
          </a:p>
          <a:p>
            <a:r>
              <a:rPr lang="ru-RU" b="1" dirty="0" smtClean="0"/>
              <a:t>б</a:t>
            </a:r>
            <a:r>
              <a:rPr lang="ru-RU" b="1" dirty="0"/>
              <a:t>) Мудрый </a:t>
            </a:r>
            <a:r>
              <a:rPr lang="ru-RU" b="1" dirty="0" smtClean="0"/>
              <a:t>геометр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>
                <a:solidFill>
                  <a:srgbClr val="FF0000"/>
                </a:solidFill>
              </a:rPr>
              <a:t>) Главный </a:t>
            </a:r>
            <a:r>
              <a:rPr lang="ru-RU" b="1" dirty="0" smtClean="0">
                <a:solidFill>
                  <a:srgbClr val="FF0000"/>
                </a:solidFill>
              </a:rPr>
              <a:t>строитель </a:t>
            </a:r>
          </a:p>
          <a:p>
            <a:r>
              <a:rPr lang="ru-RU" b="1" dirty="0" smtClean="0"/>
              <a:t>г</a:t>
            </a:r>
            <a:r>
              <a:rPr lang="ru-RU" b="1" dirty="0"/>
              <a:t>) Старый </a:t>
            </a:r>
            <a:r>
              <a:rPr lang="ru-RU" b="1" dirty="0" smtClean="0"/>
              <a:t>скульптор</a:t>
            </a:r>
            <a:endParaRPr lang="ru-RU" b="1" dirty="0"/>
          </a:p>
          <a:p>
            <a:endParaRPr lang="ru-RU" dirty="0"/>
          </a:p>
        </p:txBody>
      </p:sp>
      <p:pic>
        <p:nvPicPr>
          <p:cNvPr id="1026" name="Picture 2" descr="https://img2.freepng.ru/20180714/hf/kisspng-register-of-architects-architecture-buildin-zy-5b4aa3720c35e1.85725595153161816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72641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30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2. Как называется гребень крыши?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а) </a:t>
            </a:r>
            <a:r>
              <a:rPr lang="ru-RU" b="1" dirty="0" smtClean="0"/>
              <a:t>Телок </a:t>
            </a:r>
          </a:p>
          <a:p>
            <a:r>
              <a:rPr lang="ru-RU" b="1" dirty="0" smtClean="0"/>
              <a:t>б</a:t>
            </a:r>
            <a:r>
              <a:rPr lang="ru-RU" b="1" dirty="0"/>
              <a:t>) </a:t>
            </a:r>
            <a:r>
              <a:rPr lang="ru-RU" b="1" dirty="0" smtClean="0"/>
              <a:t>Барашек</a:t>
            </a:r>
          </a:p>
          <a:p>
            <a:r>
              <a:rPr lang="ru-RU" b="1" dirty="0" smtClean="0"/>
              <a:t>в</a:t>
            </a:r>
            <a:r>
              <a:rPr lang="ru-RU" b="1" dirty="0"/>
              <a:t>) </a:t>
            </a:r>
            <a:r>
              <a:rPr lang="ru-RU" b="1" dirty="0" smtClean="0"/>
              <a:t>Конёк </a:t>
            </a:r>
          </a:p>
          <a:p>
            <a:r>
              <a:rPr lang="ru-RU" b="1" dirty="0" smtClean="0"/>
              <a:t>г</a:t>
            </a:r>
            <a:r>
              <a:rPr lang="ru-RU" b="1" dirty="0"/>
              <a:t>) </a:t>
            </a:r>
            <a:r>
              <a:rPr lang="ru-RU" b="1" dirty="0" smtClean="0"/>
              <a:t>Щенок</a:t>
            </a:r>
            <a:endParaRPr lang="ru-RU" b="1" dirty="0"/>
          </a:p>
          <a:p>
            <a:endParaRPr lang="ru-RU" dirty="0"/>
          </a:p>
        </p:txBody>
      </p:sp>
      <p:pic>
        <p:nvPicPr>
          <p:cNvPr id="2050" name="Picture 2" descr="https://newspasky.ru/800/600/https/na-dache.pro/uploads/posts/2021-11/1636570268_16-na-dache-pro-p-konek-doma-foto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28456"/>
            <a:ext cx="5704633" cy="32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2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2. Как называется гребень крыши?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а) </a:t>
            </a:r>
            <a:r>
              <a:rPr lang="ru-RU" b="1" dirty="0" smtClean="0"/>
              <a:t>Телок </a:t>
            </a:r>
          </a:p>
          <a:p>
            <a:r>
              <a:rPr lang="ru-RU" b="1" dirty="0" smtClean="0"/>
              <a:t>б</a:t>
            </a:r>
            <a:r>
              <a:rPr lang="ru-RU" b="1" dirty="0"/>
              <a:t>) </a:t>
            </a:r>
            <a:r>
              <a:rPr lang="ru-RU" b="1" dirty="0" smtClean="0"/>
              <a:t>Барашек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b="1" dirty="0" smtClean="0">
                <a:solidFill>
                  <a:srgbClr val="FF0000"/>
                </a:solidFill>
              </a:rPr>
              <a:t>Конёк </a:t>
            </a:r>
          </a:p>
          <a:p>
            <a:r>
              <a:rPr lang="ru-RU" b="1" dirty="0" smtClean="0"/>
              <a:t>г</a:t>
            </a:r>
            <a:r>
              <a:rPr lang="ru-RU" b="1" dirty="0"/>
              <a:t>) </a:t>
            </a:r>
            <a:r>
              <a:rPr lang="ru-RU" b="1" dirty="0" smtClean="0"/>
              <a:t>Щенок</a:t>
            </a:r>
            <a:endParaRPr lang="ru-RU" b="1" dirty="0"/>
          </a:p>
          <a:p>
            <a:endParaRPr lang="ru-RU" dirty="0"/>
          </a:p>
        </p:txBody>
      </p:sp>
      <p:pic>
        <p:nvPicPr>
          <p:cNvPr id="2050" name="Picture 2" descr="https://newspasky.ru/800/600/https/na-dache.pro/uploads/posts/2021-11/1636570268_16-na-dache-pro-p-konek-doma-foto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28456"/>
            <a:ext cx="5704633" cy="32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5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gas-kvas.com/uploads/posts/2023-02/1676749657_gas-kvas-com-p-risunok-dyadya-stepa-militsioner-detskii-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9" r="31489"/>
          <a:stretch/>
        </p:blipFill>
        <p:spPr bwMode="auto">
          <a:xfrm>
            <a:off x="6650181" y="1124744"/>
            <a:ext cx="2493819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mykaleidoscope.ru/x/uploads/posts/2022-10/1666126069_1-mykaleidoscope-ru-p-kartinki-karlsona-instagram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r="10652"/>
          <a:stretch/>
        </p:blipFill>
        <p:spPr bwMode="auto">
          <a:xfrm>
            <a:off x="3779912" y="2378821"/>
            <a:ext cx="314823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3. Какой из литературных героев жил на крыше и считал себя самым лучшим в мире строителем?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а) </a:t>
            </a:r>
            <a:r>
              <a:rPr lang="ru-RU" b="1" dirty="0" smtClean="0"/>
              <a:t>Щелкунчик </a:t>
            </a:r>
          </a:p>
          <a:p>
            <a:r>
              <a:rPr lang="ru-RU" b="1" dirty="0" smtClean="0"/>
              <a:t>б</a:t>
            </a:r>
            <a:r>
              <a:rPr lang="ru-RU" b="1" dirty="0"/>
              <a:t>) Барон </a:t>
            </a:r>
            <a:r>
              <a:rPr lang="ru-RU" b="1" dirty="0" smtClean="0"/>
              <a:t>Мюнхгаузен </a:t>
            </a:r>
          </a:p>
          <a:p>
            <a:r>
              <a:rPr lang="ru-RU" b="1" dirty="0" smtClean="0"/>
              <a:t>в</a:t>
            </a:r>
            <a:r>
              <a:rPr lang="ru-RU" b="1" dirty="0"/>
              <a:t>) Дядя </a:t>
            </a:r>
            <a:r>
              <a:rPr lang="ru-RU" b="1" dirty="0" smtClean="0"/>
              <a:t>Стёпа </a:t>
            </a:r>
          </a:p>
          <a:p>
            <a:r>
              <a:rPr lang="ru-RU" b="1" dirty="0" smtClean="0"/>
              <a:t>г</a:t>
            </a:r>
            <a:r>
              <a:rPr lang="ru-RU" b="1" dirty="0"/>
              <a:t>) </a:t>
            </a:r>
            <a:r>
              <a:rPr lang="ru-RU" b="1" dirty="0" err="1"/>
              <a:t>Карлсон</a:t>
            </a:r>
            <a:endParaRPr lang="ru-RU" b="1" dirty="0"/>
          </a:p>
          <a:p>
            <a:endParaRPr lang="ru-RU" dirty="0"/>
          </a:p>
        </p:txBody>
      </p:sp>
      <p:pic>
        <p:nvPicPr>
          <p:cNvPr id="4098" name="Picture 2" descr="https://papik.pro/uploads/posts/2023-02/1675964721_papik-pro-p-shchelkunchik-risunki-detei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9728"/>
            <a:ext cx="187684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6-21.userapi.com/s/v1/if1/GFNy8YWETLODAWXGop452YtcHvlsvAJiUY7mXPQVtFV7PfJaZGvxyG653DhauvYYNOBS3zKI.jpg?size=535x604&amp;quality=96&amp;crop=0,0,535,604&amp;ava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99" y="4005063"/>
            <a:ext cx="2409937" cy="24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3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s://mykaleidoscope.ru/x/uploads/posts/2022-10/1666126069_1-mykaleidoscope-ru-p-kartinki-karlsona-instagram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r="10652"/>
          <a:stretch/>
        </p:blipFill>
        <p:spPr bwMode="auto">
          <a:xfrm>
            <a:off x="3923928" y="1955706"/>
            <a:ext cx="4896544" cy="436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3. Какой из литературных героев жил на крыше и считал себя самым лучшим в мире строителем?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а) </a:t>
            </a:r>
            <a:r>
              <a:rPr lang="ru-RU" b="1" dirty="0" smtClean="0"/>
              <a:t>Щелкунчик </a:t>
            </a:r>
          </a:p>
          <a:p>
            <a:r>
              <a:rPr lang="ru-RU" b="1" dirty="0" smtClean="0"/>
              <a:t>б</a:t>
            </a:r>
            <a:r>
              <a:rPr lang="ru-RU" b="1" dirty="0"/>
              <a:t>) Барон </a:t>
            </a:r>
            <a:r>
              <a:rPr lang="ru-RU" b="1" dirty="0" smtClean="0"/>
              <a:t>Мюнхгаузен </a:t>
            </a:r>
          </a:p>
          <a:p>
            <a:r>
              <a:rPr lang="ru-RU" b="1" dirty="0" smtClean="0"/>
              <a:t>в</a:t>
            </a:r>
            <a:r>
              <a:rPr lang="ru-RU" b="1" dirty="0"/>
              <a:t>) Дядя </a:t>
            </a:r>
            <a:r>
              <a:rPr lang="ru-RU" b="1" dirty="0" smtClean="0"/>
              <a:t>Стёпа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b="1" dirty="0" err="1">
                <a:solidFill>
                  <a:srgbClr val="FF0000"/>
                </a:solidFill>
              </a:rPr>
              <a:t>Карлсон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88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Какая из этих команд НЕ из строительной лексики?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а) Вира! </a:t>
            </a:r>
            <a:endParaRPr lang="ru-RU" b="1" dirty="0" smtClean="0"/>
          </a:p>
          <a:p>
            <a:r>
              <a:rPr lang="ru-RU" b="1" dirty="0" smtClean="0"/>
              <a:t>б</a:t>
            </a:r>
            <a:r>
              <a:rPr lang="ru-RU" b="1" dirty="0"/>
              <a:t>) Майна! </a:t>
            </a:r>
            <a:endParaRPr lang="ru-RU" b="1" dirty="0" smtClean="0"/>
          </a:p>
          <a:p>
            <a:r>
              <a:rPr lang="ru-RU" b="1" dirty="0" smtClean="0"/>
              <a:t>в</a:t>
            </a:r>
            <a:r>
              <a:rPr lang="ru-RU" b="1" dirty="0"/>
              <a:t>) От винта! </a:t>
            </a:r>
          </a:p>
          <a:p>
            <a:endParaRPr lang="ru-RU" dirty="0"/>
          </a:p>
        </p:txBody>
      </p:sp>
      <p:pic>
        <p:nvPicPr>
          <p:cNvPr id="6146" name="Picture 2" descr="https://avatars.dzeninfra.ru/get-zen_doc/97540/pub_5dc2c316fe289100b1a3d1ad_5dc2f2109c94466d30e08e8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44891"/>
            <a:ext cx="5688632" cy="379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018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204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Расшифруй ребус </vt:lpstr>
      <vt:lpstr>Расшифруй ребус </vt:lpstr>
      <vt:lpstr>1. Как переводится с древнегреческого слово «архитектор»?</vt:lpstr>
      <vt:lpstr>1. Как переводится с древнегреческого слово «архитектор»?</vt:lpstr>
      <vt:lpstr>2. Как называется гребень крыши? </vt:lpstr>
      <vt:lpstr>2. Как называется гребень крыши? </vt:lpstr>
      <vt:lpstr>3. Какой из литературных героев жил на крыше и считал себя самым лучшим в мире строителем?</vt:lpstr>
      <vt:lpstr>3. Какой из литературных героев жил на крыше и считал себя самым лучшим в мире строителем?</vt:lpstr>
      <vt:lpstr>Какая из этих команд НЕ из строительной лексики?</vt:lpstr>
      <vt:lpstr>Какая из этих команд НЕ из строительной лексики?</vt:lpstr>
      <vt:lpstr>АРХИТЕКТОРЫ  КУРСКОГО КРАЯ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Расшифруй ребус </dc:title>
  <dc:creator>Windows User</dc:creator>
  <cp:lastModifiedBy>Windows User</cp:lastModifiedBy>
  <cp:revision>3</cp:revision>
  <dcterms:created xsi:type="dcterms:W3CDTF">2023-06-20T19:31:46Z</dcterms:created>
  <dcterms:modified xsi:type="dcterms:W3CDTF">2023-06-20T19:57:44Z</dcterms:modified>
</cp:coreProperties>
</file>