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256" r:id="rId2"/>
    <p:sldId id="290" r:id="rId3"/>
    <p:sldId id="257" r:id="rId4"/>
    <p:sldId id="258" r:id="rId5"/>
    <p:sldId id="260" r:id="rId6"/>
    <p:sldId id="261" r:id="rId7"/>
    <p:sldId id="262" r:id="rId8"/>
    <p:sldId id="269" r:id="rId9"/>
    <p:sldId id="266" r:id="rId10"/>
    <p:sldId id="267" r:id="rId11"/>
    <p:sldId id="268" r:id="rId12"/>
    <p:sldId id="277" r:id="rId13"/>
    <p:sldId id="276" r:id="rId14"/>
    <p:sldId id="274" r:id="rId15"/>
    <p:sldId id="275" r:id="rId16"/>
    <p:sldId id="282" r:id="rId17"/>
    <p:sldId id="284" r:id="rId18"/>
    <p:sldId id="285" r:id="rId19"/>
    <p:sldId id="283" r:id="rId20"/>
    <p:sldId id="289" r:id="rId21"/>
  </p:sldIdLst>
  <p:sldSz cx="12192000" cy="6858000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190"/>
    <a:srgbClr val="3864B2"/>
    <a:srgbClr val="0F3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6323" autoAdjust="0"/>
  </p:normalViewPr>
  <p:slideViewPr>
    <p:cSldViewPr snapToGrid="0">
      <p:cViewPr varScale="1">
        <p:scale>
          <a:sx n="93" d="100"/>
          <a:sy n="93" d="100"/>
        </p:scale>
        <p:origin x="346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05C8-7EFE-4B15-807D-7765AE454758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661A-DBC5-460F-8DD8-4E346A31B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7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85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06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02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31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56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599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29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03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86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61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06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0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6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95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9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04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94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48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8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64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6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8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556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40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371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669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620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4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4160939" y="2952925"/>
            <a:ext cx="2910980" cy="10150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ОТВЕТ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9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1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4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41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5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24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75DBFB-DE8D-4744-928A-4B216267F29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557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72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5" Type="http://schemas.openxmlformats.org/officeDocument/2006/relationships/image" Target="../media/image5.gif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5" Type="http://schemas.openxmlformats.org/officeDocument/2006/relationships/slide" Target="slide3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8.xml"/><Relationship Id="rId5" Type="http://schemas.openxmlformats.org/officeDocument/2006/relationships/image" Target="../media/image5.gif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9.xml"/><Relationship Id="rId5" Type="http://schemas.openxmlformats.org/officeDocument/2006/relationships/image" Target="../media/image5.gif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0.xml"/><Relationship Id="rId5" Type="http://schemas.openxmlformats.org/officeDocument/2006/relationships/slide" Target="slide3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1.xml"/><Relationship Id="rId5" Type="http://schemas.openxmlformats.org/officeDocument/2006/relationships/slide" Target="slide3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2.xml"/><Relationship Id="rId6" Type="http://schemas.openxmlformats.org/officeDocument/2006/relationships/hyperlink" Target="https://ru.wikipedia.org/wiki/%D0%91%D0%BB%D0%B0%D0%B3%D0%B8%D0%BD%D0%B8%D0%BD%D0%B0,_%D0%95%D0%BB%D0%B5%D0%BD%D0%B0_%D0%90%D0%BB%D0%B5%D0%BA%D1%81%D0%B0%D0%BD%D0%B4%D1%80%D0%BE%D0%B2%D0%BD%D0%B0" TargetMode="External"/><Relationship Id="rId5" Type="http://schemas.openxmlformats.org/officeDocument/2006/relationships/hyperlink" Target="https://fantlab.ru/blogarticle74112" TargetMode="External"/><Relationship Id="rId4" Type="http://schemas.openxmlformats.org/officeDocument/2006/relationships/hyperlink" Target="https://multi-mama.ru/blaginina-stihi-dlya-detej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slide" Target="slide14.xml"/><Relationship Id="rId3" Type="http://schemas.openxmlformats.org/officeDocument/2006/relationships/notesSlide" Target="../notesSlides/notesSlide3.xml"/><Relationship Id="rId7" Type="http://schemas.openxmlformats.org/officeDocument/2006/relationships/slide" Target="slide16.xml"/><Relationship Id="rId12" Type="http://schemas.openxmlformats.org/officeDocument/2006/relationships/slide" Target="slide6.xml"/><Relationship Id="rId17" Type="http://schemas.openxmlformats.org/officeDocument/2006/relationships/slide" Target="slide11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7.xml"/><Relationship Id="rId1" Type="http://schemas.openxmlformats.org/officeDocument/2006/relationships/tags" Target="../tags/tag5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10" Type="http://schemas.openxmlformats.org/officeDocument/2006/relationships/slide" Target="slide13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5" Type="http://schemas.openxmlformats.org/officeDocument/2006/relationships/slide" Target="slide3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5" Type="http://schemas.openxmlformats.org/officeDocument/2006/relationships/slide" Target="slide3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3400" y="3808369"/>
            <a:ext cx="9144000" cy="1655762"/>
          </a:xfrm>
        </p:spPr>
        <p:txBody>
          <a:bodyPr/>
          <a:lstStyle/>
          <a:p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Викторина посвященная 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Елене Александровне Благининой</a:t>
            </a:r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87" y="451661"/>
            <a:ext cx="5972175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4654" y="4284617"/>
            <a:ext cx="3002363" cy="23590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</a:t>
            </a:r>
          </a:p>
          <a:p>
            <a:pPr algn="ctr"/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Волобуева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Игоревна,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комбинированного вида №127» г.Курск</a:t>
            </a:r>
          </a:p>
          <a:p>
            <a:pPr algn="ctr"/>
            <a:endParaRPr lang="ru-RU" sz="16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7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/>
          <p:nvPr/>
        </p:nvSpPr>
        <p:spPr>
          <a:xfrm>
            <a:off x="2457619" y="317866"/>
            <a:ext cx="72780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…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Мне скучно без игрушки –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Любимая была!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Но всё же я подружке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Игрушку отдала.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19828" y="3359687"/>
            <a:ext cx="16172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“</a:t>
            </a:r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Подарок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”</a:t>
            </a:r>
            <a:endParaRPr lang="ru-RU" sz="2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42227" y="3359688"/>
            <a:ext cx="1883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“</a:t>
            </a:r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Уморилась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”</a:t>
            </a:r>
            <a:endParaRPr lang="ru-RU" sz="2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7870" y="3359686"/>
            <a:ext cx="26175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“</a:t>
            </a:r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Тяжелая дорога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”</a:t>
            </a:r>
            <a:endParaRPr lang="ru-RU" sz="2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3960395" y="612773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20" y="2184479"/>
            <a:ext cx="3571875" cy="2781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52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/>
          <p:nvPr/>
        </p:nvSpPr>
        <p:spPr>
          <a:xfrm>
            <a:off x="3740805" y="524901"/>
            <a:ext cx="46936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...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Деревья жалобно скрипели,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Ручьи холодные текли..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И вдруг метели налетели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И сколько снега намели!</a:t>
            </a:r>
            <a:b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</a:br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...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07523" y="3402818"/>
            <a:ext cx="27602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“</a:t>
            </a:r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Морозы жестокие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”</a:t>
            </a:r>
            <a:endParaRPr lang="ru-RU" sz="2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0949" y="3402818"/>
            <a:ext cx="13683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“</a:t>
            </a:r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Елочка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”</a:t>
            </a:r>
            <a:endParaRPr lang="ru-RU" sz="2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95991" y="3402817"/>
            <a:ext cx="1020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“</a:t>
            </a:r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Зима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”</a:t>
            </a:r>
            <a:endParaRPr lang="ru-RU" sz="2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485" y="2227610"/>
            <a:ext cx="3571875" cy="2781300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3960395" y="612773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37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/>
          <p:nvPr/>
        </p:nvSpPr>
        <p:spPr>
          <a:xfrm>
            <a:off x="2457619" y="509372"/>
            <a:ext cx="7278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«Не мешайте мне трудиться»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59178"/>
            <a:ext cx="3076083" cy="38023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31" y="1230276"/>
            <a:ext cx="2861381" cy="44601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38" y="2129246"/>
            <a:ext cx="3707679" cy="2664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0" y="2129246"/>
            <a:ext cx="3571875" cy="2781300"/>
          </a:xfrm>
          <a:prstGeom prst="rect">
            <a:avLst/>
          </a:prstGeom>
        </p:spPr>
      </p:pic>
      <p:sp>
        <p:nvSpPr>
          <p:cNvPr id="9" name="Rectangle 6"/>
          <p:cNvSpPr/>
          <p:nvPr/>
        </p:nvSpPr>
        <p:spPr>
          <a:xfrm>
            <a:off x="3960395" y="612773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79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/>
          <p:cNvSpPr/>
          <p:nvPr/>
        </p:nvSpPr>
        <p:spPr>
          <a:xfrm>
            <a:off x="2457619" y="509372"/>
            <a:ext cx="7278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«Вот какая мама»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3" y="1737358"/>
            <a:ext cx="3126510" cy="35261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83" y="1502227"/>
            <a:ext cx="3332277" cy="39964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507" y="1410371"/>
            <a:ext cx="3423173" cy="4180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2" y="2038350"/>
            <a:ext cx="3571875" cy="2781300"/>
          </a:xfrm>
          <a:prstGeom prst="rect">
            <a:avLst/>
          </a:prstGeom>
        </p:spPr>
      </p:pic>
      <p:sp>
        <p:nvSpPr>
          <p:cNvPr id="10" name="Rectangle 6"/>
          <p:cNvSpPr/>
          <p:nvPr/>
        </p:nvSpPr>
        <p:spPr>
          <a:xfrm>
            <a:off x="3960395" y="612773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0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/>
          <p:cNvSpPr/>
          <p:nvPr/>
        </p:nvSpPr>
        <p:spPr>
          <a:xfrm>
            <a:off x="2457619" y="509372"/>
            <a:ext cx="7278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«Бабушка-забота»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4" y="1390566"/>
            <a:ext cx="2964587" cy="41089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6" y="1534399"/>
            <a:ext cx="3088572" cy="3821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63" y="1309567"/>
            <a:ext cx="3600885" cy="42709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5" y="2054389"/>
            <a:ext cx="3571875" cy="2781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43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/>
          <p:nvPr/>
        </p:nvSpPr>
        <p:spPr>
          <a:xfrm>
            <a:off x="2457619" y="261249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2457619" y="509372"/>
            <a:ext cx="7278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«Посидим в тишине»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02" y="1199098"/>
            <a:ext cx="2547439" cy="39165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774" y="1459913"/>
            <a:ext cx="2798612" cy="35670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12" y="1199098"/>
            <a:ext cx="2853208" cy="40886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496" y="1852785"/>
            <a:ext cx="3571875" cy="2781300"/>
          </a:xfrm>
          <a:prstGeom prst="rect">
            <a:avLst/>
          </a:prstGeom>
        </p:spPr>
      </p:pic>
      <p:sp>
        <p:nvSpPr>
          <p:cNvPr id="10" name="Rectangle 6"/>
          <p:cNvSpPr/>
          <p:nvPr/>
        </p:nvSpPr>
        <p:spPr>
          <a:xfrm>
            <a:off x="3960395" y="612773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3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/>
          <p:nvPr/>
        </p:nvSpPr>
        <p:spPr>
          <a:xfrm>
            <a:off x="2373643" y="522436"/>
            <a:ext cx="7278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называлось первое произведение написанное Е.</a:t>
            </a:r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 Благининой?</a:t>
            </a:r>
            <a:endParaRPr lang="ru-RU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5000" y="3211030"/>
            <a:ext cx="29952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“</a:t>
            </a:r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Как у нашей дочки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”</a:t>
            </a:r>
            <a:endParaRPr lang="ru-RU" sz="2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3960395" y="612773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3398" y="3211030"/>
            <a:ext cx="34869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“</a:t>
            </a:r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Девочка с картинкой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”</a:t>
            </a:r>
            <a:endParaRPr lang="ru-RU" sz="2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32848" y="3211030"/>
            <a:ext cx="25290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“</a:t>
            </a:r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День рождения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”</a:t>
            </a:r>
            <a:endParaRPr lang="ru-RU" sz="2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8" y="1942434"/>
            <a:ext cx="3571875" cy="2781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45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/>
          <p:cNvSpPr/>
          <p:nvPr/>
        </p:nvSpPr>
        <p:spPr>
          <a:xfrm>
            <a:off x="2373643" y="522436"/>
            <a:ext cx="7278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Какое самое популярное стихотворение у Е. Благининой?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2221" y="3363427"/>
            <a:ext cx="24134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“</a:t>
            </a:r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Вот какая мама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”</a:t>
            </a:r>
            <a:endParaRPr lang="ru-RU" sz="2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97590" y="3363427"/>
            <a:ext cx="39854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“</a:t>
            </a:r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Не мешайте мне трудиться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”</a:t>
            </a:r>
            <a:endParaRPr lang="ru-RU" sz="2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3960395" y="612773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1846" y="3363428"/>
            <a:ext cx="2881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“</a:t>
            </a:r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Посидим в тишине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”</a:t>
            </a:r>
            <a:endParaRPr lang="ru-RU" sz="2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119" y="2188220"/>
            <a:ext cx="3571875" cy="2781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79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/>
          <p:cNvSpPr/>
          <p:nvPr/>
        </p:nvSpPr>
        <p:spPr>
          <a:xfrm>
            <a:off x="2373643" y="522436"/>
            <a:ext cx="7278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кому обращается автор в произведение 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Обед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1202" y="3350363"/>
            <a:ext cx="39854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Рае, Машеньке и Женьке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5798" y="3382758"/>
            <a:ext cx="39854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Лене, Светочке и Ваньке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06596" y="3350362"/>
            <a:ext cx="3772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Веронике, Настеньки и Андрюше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61" y="2175156"/>
            <a:ext cx="3571875" cy="2781300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3960395" y="612773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2"/>
          <p:cNvSpPr/>
          <p:nvPr/>
        </p:nvSpPr>
        <p:spPr>
          <a:xfrm>
            <a:off x="2373643" y="522436"/>
            <a:ext cx="7278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Куда </a:t>
            </a:r>
            <a:r>
              <a:rPr lang="ru-RU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негаданно</a:t>
            </a:r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-нежданно пришла зима в одноименном произведение?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47555" y="2995586"/>
            <a:ext cx="22676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В черные поля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47294" y="2995586"/>
            <a:ext cx="29152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В белоснежные луга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84711" y="2995586"/>
            <a:ext cx="15088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В города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80" y="1820379"/>
            <a:ext cx="3571875" cy="2781300"/>
          </a:xfrm>
          <a:prstGeom prst="rect">
            <a:avLst/>
          </a:prstGeom>
        </p:spPr>
      </p:pic>
      <p:sp>
        <p:nvSpPr>
          <p:cNvPr id="13" name="Rectangle 6"/>
          <p:cNvSpPr/>
          <p:nvPr/>
        </p:nvSpPr>
        <p:spPr>
          <a:xfrm>
            <a:off x="3960395" y="612773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98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74394" y="287384"/>
            <a:ext cx="4082669" cy="1201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Цель: </a:t>
            </a:r>
          </a:p>
          <a:p>
            <a:pPr lvl="0"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обобщить знания у детей старшего дошкольного возраста о жизни и творчестве Е. А. Благининой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507" y="1724296"/>
            <a:ext cx="5342941" cy="5133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chemeClr val="tx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lvl="0"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ea typeface="Alfa Slab One"/>
                <a:cs typeface="Alfa Slab One"/>
                <a:sym typeface="Alfa Slab One"/>
              </a:rPr>
              <a:t>Ход игры:</a:t>
            </a:r>
          </a:p>
          <a:p>
            <a:pPr lvl="0"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Игру проводит ведущий. Она состоит из одного раунда. В начале раунда объявляются темы и стоимость вопросов (количество баллов, которые можно получить при правильном ответе на вопрос). Игра рассчитана на две команды. Они по очереди выбирают тему и стоимость вопроса, после чего ведущий зачитывает соответствующий вопрос. В случае правильного ответа команда получает количество очков, равное стоимости вопроса. В случае неправильного ответа команда теряет количество очков, равное стоимости вопроса. </a:t>
            </a:r>
          </a:p>
          <a:p>
            <a:pPr lvl="0"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ea typeface="Alfa Slab One"/>
                <a:cs typeface="Alfa Slab One"/>
                <a:sym typeface="Alfa Slab One"/>
              </a:rPr>
              <a:t>Если ответ правильный - появляется смайлик, если неправильный – вариант ответа исчезает.</a:t>
            </a:r>
          </a:p>
          <a:p>
            <a:pPr lvl="0"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ea typeface="Alfa Slab One"/>
                <a:cs typeface="Alfa Slab One"/>
                <a:sym typeface="Alfa Slab One"/>
              </a:rPr>
              <a:t>Побеждает команда, которая набрала </a:t>
            </a:r>
            <a:r>
              <a:rPr lang="ru-R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ea typeface="Alfa Slab One"/>
                <a:cs typeface="Alfa Slab One"/>
                <a:sym typeface="Alfa Slab One"/>
              </a:rPr>
              <a:t>большее количество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ea typeface="Alfa Slab One"/>
                <a:cs typeface="Alfa Slab One"/>
                <a:sym typeface="Alfa Slab One"/>
              </a:rPr>
              <a:t>баллов.</a:t>
            </a:r>
          </a:p>
          <a:p>
            <a:pPr lvl="0" algn="ctr"/>
            <a:endParaRPr lang="ru-RU" dirty="0">
              <a:solidFill>
                <a:schemeClr val="tx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lvl="0" algn="ctr"/>
            <a:endParaRPr lang="ru-RU" dirty="0">
              <a:solidFill>
                <a:schemeClr val="tx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82753" y="1880895"/>
            <a:ext cx="3634629" cy="4206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Задачи:</a:t>
            </a:r>
          </a:p>
          <a:p>
            <a:pPr fontAlgn="base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-привитие интереса к творчеству Е. А. Благининой через игру-соревнование; </a:t>
            </a:r>
          </a:p>
          <a:p>
            <a:pPr fontAlgn="base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-развитие внимания, сообразительности, находчивости, мышления, наблюдательности, любознательности;</a:t>
            </a:r>
          </a:p>
          <a:p>
            <a:pPr fontAlgn="base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-развитие умения работать в команде;</a:t>
            </a:r>
          </a:p>
          <a:p>
            <a:pPr fontAlgn="base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-воспитание доброжелательного отношения друг к другу;</a:t>
            </a:r>
          </a:p>
          <a:p>
            <a:pPr fontAlgn="base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-привитие любви к поэзии.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/>
        </p:nvSpPr>
        <p:spPr>
          <a:xfrm>
            <a:off x="2373643" y="522436"/>
            <a:ext cx="7278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Ссылки на источники: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7396" y="2101692"/>
            <a:ext cx="107596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Стихи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Е.Благининой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Иллюстрации к стихотворениям Е. Благининой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Биография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Е.Благининой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5190"/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57814"/>
              </p:ext>
            </p:extLst>
          </p:nvPr>
        </p:nvGraphicFramePr>
        <p:xfrm>
          <a:off x="298939" y="184637"/>
          <a:ext cx="11676185" cy="663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491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История</a:t>
                      </a: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Философия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Экономика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Психология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Иностранный язык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38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4" action="ppaction://hlinksldjump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5" action="ppaction://hlinksldjump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6" action="ppaction://hlinksldjump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7" action="ppaction://hlinksldjump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" action="ppaction://noaction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8" action="ppaction://hlinksldjump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9" action="ppaction://hlinksldjump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10" action="ppaction://hlinksldjump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11" action="ppaction://hlinksldjump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" action="ppaction://noaction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12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13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14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15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" action="ppaction://noaction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16" action="ppaction://hlinksldjump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17" action="ppaction://hlinksldjump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18" action="ppaction://hlinksldjump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19" action="ppaction://hlinksldjump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" action="ppaction://noaction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00421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Загадки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u="non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4" action="ppaction://hlinksldjump"/>
                        </a:rPr>
                        <a:t>200</a:t>
                      </a:r>
                      <a:endParaRPr lang="ru-RU" sz="3500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8" action="ppaction://hlinksldjump"/>
                        </a:rPr>
                        <a:t>400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2" action="ppaction://hlinksldjump"/>
                        </a:rPr>
                        <a:t>600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6" action="ppaction://hlinksldjump"/>
                        </a:rPr>
                        <a:t>800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Названия</a:t>
                      </a:r>
                      <a:r>
                        <a:rPr lang="ru-RU" sz="2500" b="0" cap="none" spc="0" baseline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произведений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5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9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3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7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Иллюстрации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6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0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8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4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 творчестве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7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1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5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9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264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95253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Есть, ребята, у меня </a:t>
            </a:r>
            <a:b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</a:br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Два серебряных коня. </a:t>
            </a:r>
            <a:b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</a:br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Езжу сразу на обоих! </a:t>
            </a:r>
            <a:b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</a:br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Что за кони у меня?</a:t>
            </a:r>
            <a:endParaRPr lang="ru-RU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3960394" y="5739543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95" y="2646509"/>
            <a:ext cx="3003610" cy="22197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8" y="2919317"/>
            <a:ext cx="3405294" cy="19469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222" y="2782389"/>
            <a:ext cx="2543521" cy="20838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44" y="2263838"/>
            <a:ext cx="3571875" cy="2781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760" y="642688"/>
            <a:ext cx="10759642" cy="4578927"/>
          </a:xfrm>
        </p:spPr>
        <p:txBody>
          <a:bodyPr/>
          <a:lstStyle/>
          <a:p>
            <a:pPr algn="ctr"/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642688"/>
            <a:ext cx="72780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Я румяную Матрёшку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От подруг не оторву,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Подожду, когда Матрёшка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Упадёт сама в траву.</a:t>
            </a:r>
            <a:endParaRPr lang="ru-RU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3" y="2328055"/>
            <a:ext cx="2613923" cy="2770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273" y="2634659"/>
            <a:ext cx="2770678" cy="24635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12" y="2451425"/>
            <a:ext cx="2646820" cy="26468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01" y="2129729"/>
            <a:ext cx="4460760" cy="3473445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3960394" y="5739543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/>
          <p:nvPr/>
        </p:nvSpPr>
        <p:spPr>
          <a:xfrm>
            <a:off x="2373643" y="386878"/>
            <a:ext cx="72780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Как на стёжке на дорожке </a:t>
            </a:r>
            <a:b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</a:br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Вижу алые серёжки. </a:t>
            </a:r>
            <a:b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</a:br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За одною наклонилась,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А на десять набрела!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Я клонилась—не ленилась,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Кружку с верхом набрала.</a:t>
            </a:r>
            <a:endParaRPr lang="ru-RU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74" y="2673774"/>
            <a:ext cx="5000033" cy="30166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70" y="3082835"/>
            <a:ext cx="3405262" cy="2088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444" y="2476358"/>
            <a:ext cx="2791995" cy="3432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18" y="2673774"/>
            <a:ext cx="3851949" cy="2999384"/>
          </a:xfrm>
          <a:prstGeom prst="rect">
            <a:avLst/>
          </a:prstGeom>
        </p:spPr>
      </p:pic>
      <p:sp>
        <p:nvSpPr>
          <p:cNvPr id="10" name="Rectangle 6"/>
          <p:cNvSpPr/>
          <p:nvPr/>
        </p:nvSpPr>
        <p:spPr>
          <a:xfrm>
            <a:off x="3960394" y="5739543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8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/>
          <p:nvPr/>
        </p:nvSpPr>
        <p:spPr>
          <a:xfrm>
            <a:off x="2457619" y="479797"/>
            <a:ext cx="7278007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Мы по ковру идём с тобой,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Его никто не ткал.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Он разостлался сам собой,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Лежит у речки голубой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И жёлт, и синь, и ал!</a:t>
            </a:r>
            <a:br>
              <a:rPr lang="ru-RU" sz="3600" dirty="0"/>
            </a:br>
            <a:br>
              <a:rPr lang="ru-RU" sz="3600" dirty="0"/>
            </a:b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0395" y="612773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8" y="2957232"/>
            <a:ext cx="3853543" cy="17225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34" y="2422115"/>
            <a:ext cx="3603190" cy="25372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598" y="2383140"/>
            <a:ext cx="3131649" cy="24364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5" y="2427849"/>
            <a:ext cx="3571875" cy="2781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57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/>
          <p:nvPr/>
        </p:nvSpPr>
        <p:spPr>
          <a:xfrm>
            <a:off x="2457619" y="179844"/>
            <a:ext cx="72780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…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Сердце бьётся шибко. </a:t>
            </a:r>
            <a:b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</a:br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Ах ты моя рыбка!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До чего же дорога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Мне твоя улыбка</a:t>
            </a:r>
            <a:b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</a:br>
            <a:endParaRPr lang="ru-RU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5334" y="3347509"/>
            <a:ext cx="32645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“</a:t>
            </a:r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Доченька проснулась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”</a:t>
            </a:r>
            <a:endParaRPr lang="ru-RU" sz="2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7979" y="3347510"/>
            <a:ext cx="16172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“</a:t>
            </a:r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Подарок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”</a:t>
            </a:r>
            <a:endParaRPr lang="ru-RU" sz="2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07865" y="3347508"/>
            <a:ext cx="29444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“</a:t>
            </a:r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Бабушка-забота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”</a:t>
            </a:r>
            <a:endParaRPr lang="ru-RU" sz="2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4" y="2172301"/>
            <a:ext cx="3571875" cy="2781300"/>
          </a:xfrm>
          <a:prstGeom prst="rect">
            <a:avLst/>
          </a:prstGeom>
        </p:spPr>
      </p:pic>
      <p:sp>
        <p:nvSpPr>
          <p:cNvPr id="10" name="Rectangle 6"/>
          <p:cNvSpPr/>
          <p:nvPr/>
        </p:nvSpPr>
        <p:spPr>
          <a:xfrm>
            <a:off x="3960395" y="612773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0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/>
          <p:nvPr/>
        </p:nvSpPr>
        <p:spPr>
          <a:xfrm>
            <a:off x="2457619" y="188471"/>
            <a:ext cx="72780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…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Я Алёнушку за ручку,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Как большую, поведу.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Свети, свети, солнышко,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Зеленей, лужок!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…</a:t>
            </a:r>
            <a:endParaRPr lang="ru-RU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67621" y="3351824"/>
            <a:ext cx="26580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“</a:t>
            </a:r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Я на улицу пойду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”</a:t>
            </a:r>
            <a:endParaRPr lang="ru-RU" sz="2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7736" y="3351824"/>
            <a:ext cx="18465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“</a:t>
            </a:r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Кто принес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”</a:t>
            </a:r>
            <a:endParaRPr lang="ru-RU" sz="2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52437" y="3359557"/>
            <a:ext cx="9232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“</a:t>
            </a:r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Эхо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”</a:t>
            </a:r>
            <a:endParaRPr lang="ru-RU" sz="2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19" y="2241921"/>
            <a:ext cx="3571875" cy="2781300"/>
          </a:xfrm>
          <a:prstGeom prst="rect">
            <a:avLst/>
          </a:prstGeom>
        </p:spPr>
      </p:pic>
      <p:sp>
        <p:nvSpPr>
          <p:cNvPr id="11" name="Rectangle 6"/>
          <p:cNvSpPr/>
          <p:nvPr/>
        </p:nvSpPr>
        <p:spPr>
          <a:xfrm>
            <a:off x="3960395" y="612773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8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PLAYERS_CUSTOMIZATION" val="UEsDBBQAAgAIAAlvg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CW+BSKkBxHb7AgAAsAgAABQAAAAAAAAAAQAAAAAAAAAAAHVuaXZlcnNhbC9wbGF5ZXIueG1sUEsFBgAAAAABAAEAQgAAAC0DAAAAAA=="/>
  <p:tag name="ISPRING_PRESENTATION_TITLE" val="СВОЯ ИГРА"/>
  <p:tag name="ARTICULATE_SLIDE_COUNT" val="42"/>
  <p:tag name="ARTICULATE_PROJECT_OPEN" val="0"/>
  <p:tag name="ISPRING_UUID" val="{057A1C99-AAD4-4B36-81AC-138FA0944F7E}"/>
  <p:tag name="ISPRING_RESOURCE_FOLDER" val="C:\Users\olga.kokoulina\Documents\СВОЯ ИГРА - Copy\"/>
  <p:tag name="ISPRING_PRESENTATION_PATH" val="C:\Users\olga.kokoulina\Documents\СВОЯ ИГРА - Copy.pptx"/>
  <p:tag name="ISPRING_PROJECT_FOLDER_UPDATED" val="1"/>
  <p:tag name="ISPRING_SCREEN_RECS_UPDATED" val="C:\Users\olga.kokoulina\Documents\СВОЯ ИГРА - Copy"/>
  <p:tag name="ISPRING_RESOURCE_PATHS_HASH_PRESENTER" val="30a29568428e1fbe1e9622116143a56fc151e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4153</TotalTime>
  <Words>693</Words>
  <Application>Microsoft Office PowerPoint</Application>
  <PresentationFormat>Широкоэкранный</PresentationFormat>
  <Paragraphs>190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Alfa Slab One</vt:lpstr>
      <vt:lpstr>Arial</vt:lpstr>
      <vt:lpstr>Bahnschrift</vt:lpstr>
      <vt:lpstr>Bahnschrift Light</vt:lpstr>
      <vt:lpstr>Calibri</vt:lpstr>
      <vt:lpstr>Century Gothic</vt:lpstr>
      <vt:lpstr>Open Sans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Olga Kokoulina</dc:creator>
  <cp:lastModifiedBy>elzi19092021@outlook.com</cp:lastModifiedBy>
  <cp:revision>120</cp:revision>
  <dcterms:created xsi:type="dcterms:W3CDTF">2017-04-04T07:27:35Z</dcterms:created>
  <dcterms:modified xsi:type="dcterms:W3CDTF">2023-08-02T07:15:40Z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F2CB6D5A-1B8B-4A8E-ADC4-3A0669CDCAD4</vt:lpwstr>
  </property>
  <property fmtid="{D5CDD505-2E9C-101B-9397-08002B2CF9AE}" pid="3" name="ArticulatePath">
    <vt:lpwstr>Презентация2</vt:lpwstr>
  </property>
</Properties>
</file>