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7" r:id="rId6"/>
    <p:sldId id="256" r:id="rId7"/>
    <p:sldId id="266" r:id="rId8"/>
    <p:sldId id="26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alpha val="52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2833-6BBB-4530-BEC6-DEEEA9E2394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1E4A-C08A-42D9-B472-7C6B37C7D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396044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Викторина</a:t>
            </a:r>
            <a:br>
              <a:rPr lang="ru-RU" sz="6600" b="1" dirty="0" smtClean="0"/>
            </a:br>
            <a:r>
              <a:rPr lang="ru-RU" sz="6600" b="1" dirty="0" smtClean="0"/>
              <a:t>о птицах Курской области</a:t>
            </a:r>
            <a:br>
              <a:rPr lang="ru-RU" sz="6600" b="1" dirty="0" smtClean="0"/>
            </a:b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5090993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Составила :Галушкина Светлана Васильевна,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учитель начальных классов </a:t>
            </a:r>
            <a:endParaRPr lang="ru-RU" b="1" dirty="0" smtClean="0"/>
          </a:p>
          <a:p>
            <a:pPr algn="r"/>
            <a:r>
              <a:rPr lang="ru-RU" b="1" dirty="0" smtClean="0"/>
              <a:t>МКОУ </a:t>
            </a:r>
            <a:r>
              <a:rPr lang="ru-RU" b="1" dirty="0" smtClean="0"/>
              <a:t>«</a:t>
            </a:r>
            <a:r>
              <a:rPr lang="ru-RU" b="1" dirty="0" err="1" smtClean="0"/>
              <a:t>Гончаровская</a:t>
            </a:r>
            <a:r>
              <a:rPr lang="ru-RU" b="1" dirty="0" smtClean="0"/>
              <a:t> СОШ»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 err="1" smtClean="0"/>
              <a:t>Суджанского</a:t>
            </a:r>
            <a:r>
              <a:rPr lang="ru-RU" b="1" dirty="0" smtClean="0"/>
              <a:t> района Курской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6680" cy="100811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Яркий наряд этих птиц, сравним </a:t>
            </a:r>
            <a:r>
              <a:rPr lang="ru-RU" sz="2800" b="1" dirty="0"/>
              <a:t>с пестрым окрасом тропических жителей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3096344" cy="13681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Щурок золотистый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Зимородок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5229200"/>
            <a:ext cx="2051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   </a:t>
            </a:r>
            <a:r>
              <a:rPr lang="ru-RU" sz="4400" b="1" dirty="0" smtClean="0">
                <a:solidFill>
                  <a:srgbClr val="C00000"/>
                </a:solidFill>
              </a:rPr>
              <a:t>Удод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s://i.pinimg.com/originals/72/5d/cc/725dccb98d46cac9890da1a7ca496b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664296" cy="2520280"/>
          </a:xfrm>
          <a:prstGeom prst="rect">
            <a:avLst/>
          </a:prstGeom>
          <a:noFill/>
        </p:spPr>
      </p:pic>
      <p:pic>
        <p:nvPicPr>
          <p:cNvPr id="17412" name="Picture 4" descr="https://img.goodfon.ru/original/2000x1414/8/51/zimorodok-ptitsa-kry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32055"/>
            <a:ext cx="3271526" cy="2312969"/>
          </a:xfrm>
          <a:prstGeom prst="rect">
            <a:avLst/>
          </a:prstGeom>
          <a:noFill/>
        </p:spPr>
      </p:pic>
      <p:pic>
        <p:nvPicPr>
          <p:cNvPr id="17414" name="Picture 6" descr="https://wallbox.ru/resize/1400x1050/wallpapers/main2/201726/ptica-ud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33056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Этот </a:t>
            </a:r>
            <a:r>
              <a:rPr lang="ru-RU" sz="3100" b="1" dirty="0"/>
              <a:t>великолепный певец, ценится за разнообразие звуков, которые он может исполнять и повторять. Каждый элемент его песни называют коленом.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5589240"/>
            <a:ext cx="6264696" cy="1008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600" dirty="0" smtClean="0">
                <a:solidFill>
                  <a:srgbClr val="002060"/>
                </a:solidFill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</a:rPr>
              <a:t>Соловей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s://stihi.ru/pics/2023/09/30/3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544616" cy="369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Может ворона украсть яйцо у другой птицы?</a:t>
            </a:r>
            <a:endParaRPr lang="ru-RU" sz="3200" b="1" dirty="0"/>
          </a:p>
        </p:txBody>
      </p:sp>
      <p:sp>
        <p:nvSpPr>
          <p:cNvPr id="1026" name="AutoShape 2" descr="https://4.bp.blogspot.com/-BTJ92bcEYTU/TZkcDthST0I/AAAAAAAAASY/Dv6qNAhn3Co/s1600/572725877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dzeninfra.ru/get-zen_doc/1612125/pub_5d884229df944400aec1855a_5d8843079515ee00ad31014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240359" cy="2825821"/>
          </a:xfrm>
          <a:prstGeom prst="rect">
            <a:avLst/>
          </a:prstGeom>
          <a:noFill/>
        </p:spPr>
      </p:pic>
      <p:sp>
        <p:nvSpPr>
          <p:cNvPr id="1030" name="AutoShape 6" descr="https://4.bp.blogspot.com/-BTJ92bcEYTU/TZkcDthST0I/AAAAAAAAASY/Dv6qNAhn3Co/s1600/572725877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avatars.dzeninfra.ru/get-zen_doc/4380793/pub_60a55934f448444f4d004b5e_60a68a902a445c5fd0f2f14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4320480" cy="28803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22920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Может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Может голубь пить воду ,как человек?</a:t>
            </a:r>
            <a:endParaRPr lang="ru-RU" sz="3200" b="1" dirty="0"/>
          </a:p>
        </p:txBody>
      </p:sp>
      <p:pic>
        <p:nvPicPr>
          <p:cNvPr id="21506" name="Picture 2" descr="https://n1s1.hsmedia.ru/c5/82/b3/c582b3fee8c185f4f825a44af62ce896/1200x630_0xac120003_5844947931656010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24536" cy="3240360"/>
          </a:xfrm>
          <a:prstGeom prst="rect">
            <a:avLst/>
          </a:prstGeom>
          <a:noFill/>
        </p:spPr>
      </p:pic>
      <p:pic>
        <p:nvPicPr>
          <p:cNvPr id="21508" name="Picture 4" descr="https://poznavaemoe.ru/upload/iblock/5fc/kak-golubi-i-drugie-ptitsy-pyut-vodu-ne-podnimaya-gol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166" y="3501008"/>
            <a:ext cx="4568484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Может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Где синица делает гнездо?</a:t>
            </a:r>
            <a:endParaRPr lang="ru-RU" sz="3200" b="1" dirty="0"/>
          </a:p>
        </p:txBody>
      </p:sp>
      <p:pic>
        <p:nvPicPr>
          <p:cNvPr id="22530" name="Picture 2" descr="https://avatars.mds.yandex.net/i?id=72904f9ff1dc4adda1abf1ab466835db2e002873-982044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480720" cy="41314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5892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 дупле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39"/>
            <a:ext cx="8712968" cy="172819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Какая </a:t>
            </a:r>
            <a:r>
              <a:rPr lang="ru-RU" sz="3100" b="1" dirty="0"/>
              <a:t>птица воспроизводит скрип калитки, стук печатной машинки, щелканье кнута, блеяние овец, кваканье болотных лягушек, мяуканье кошек, собачий лай?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705872"/>
            <a:ext cx="5360640" cy="9634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Скворец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sandiegobirdspot.com/wp-content/gallery/european-starling-2/T3A061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008904" cy="3816424"/>
          </a:xfrm>
          <a:prstGeom prst="rect">
            <a:avLst/>
          </a:prstGeom>
          <a:noFill/>
        </p:spPr>
      </p:pic>
      <p:pic>
        <p:nvPicPr>
          <p:cNvPr id="16388" name="Picture 4" descr="https://img2.gorod.lv/images/news_item_in_cifs/pic/269937/big/common-starling-6.jpg?v=1464864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960440" cy="370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992888" cy="8640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>У </a:t>
            </a:r>
            <a:r>
              <a:rPr lang="ru-RU" sz="3600" b="1" dirty="0"/>
              <a:t>какой птицы </a:t>
            </a:r>
            <a:r>
              <a:rPr lang="ru-RU" sz="3600" b="1" dirty="0" err="1"/>
              <a:t>гдездо</a:t>
            </a:r>
            <a:r>
              <a:rPr lang="ru-RU" sz="3600" b="1" dirty="0"/>
              <a:t>, как мягкая варежка </a:t>
            </a:r>
            <a:r>
              <a:rPr lang="ru-RU" sz="3600" b="1" dirty="0" smtClean="0"/>
              <a:t>, которая </a:t>
            </a:r>
            <a:r>
              <a:rPr lang="ru-RU" sz="3600" b="1" dirty="0"/>
              <a:t>зацепилась на ветке?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10081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РЕМЕЗ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avatars.dzeninfra.ru/get-zen_doc/1112006/pub_60a634c8a28a8d1648db2a46_60aa1c2e27a3a31d017bb15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20480" cy="3096344"/>
          </a:xfrm>
          <a:prstGeom prst="rect">
            <a:avLst/>
          </a:prstGeom>
          <a:noFill/>
        </p:spPr>
      </p:pic>
      <p:pic>
        <p:nvPicPr>
          <p:cNvPr id="5" name="Picture 4" descr="https://mirfauni.cdnbro.com/posts/2989979-remez-ptitsa-gnezd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56352" cy="290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Трясогузка питается только насекомыми?</a:t>
            </a:r>
            <a:endParaRPr lang="ru-RU" sz="3600" b="1" dirty="0"/>
          </a:p>
        </p:txBody>
      </p:sp>
      <p:pic>
        <p:nvPicPr>
          <p:cNvPr id="23554" name="Picture 2" descr="https://pic.rutubelist.ru/video/ce/44/ce446af7e3b7e5ad724d49356231a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0"/>
            <a:ext cx="3960440" cy="3165981"/>
          </a:xfrm>
          <a:prstGeom prst="rect">
            <a:avLst/>
          </a:prstGeom>
          <a:noFill/>
        </p:spPr>
      </p:pic>
      <p:pic>
        <p:nvPicPr>
          <p:cNvPr id="23556" name="Picture 4" descr="https://erbirds.ru/photos/0181/001/01810006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709319" cy="35280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522920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Да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Какая птица поёт, когда поднимается вверх, и затихает, опускаясь вниз?</a:t>
            </a:r>
            <a:endParaRPr lang="ru-RU" sz="3200" b="1" dirty="0"/>
          </a:p>
        </p:txBody>
      </p:sp>
      <p:pic>
        <p:nvPicPr>
          <p:cNvPr id="24578" name="Picture 2" descr="https://polistovsky.ru/sites/default/files/animals/b_bird_polevoy_zhavoro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536503" cy="3024336"/>
          </a:xfrm>
          <a:prstGeom prst="rect">
            <a:avLst/>
          </a:prstGeom>
          <a:noFill/>
        </p:spPr>
      </p:pic>
      <p:pic>
        <p:nvPicPr>
          <p:cNvPr id="24580" name="Picture 4" descr="https://erbirds.ru/photos/0091/001/00910039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516415" cy="461085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5229200"/>
            <a:ext cx="432048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013176"/>
            <a:ext cx="40324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Жаворонок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1152127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Для строительства </a:t>
            </a:r>
            <a:r>
              <a:rPr lang="ru-RU" sz="2800" b="1" dirty="0" smtClean="0"/>
              <a:t>жилья эта  птица используют </a:t>
            </a:r>
            <a:r>
              <a:rPr lang="ru-RU" sz="2800" b="1" dirty="0"/>
              <a:t>комочки земли, которые смачивают собственной слюной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280920" cy="1080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ЛАСТОЧКА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https://birdscleandotcom.files.wordpress.com/2016/04/colonia-de-avic3b3n-comc3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Викторина о птицах Курской области </vt:lpstr>
      <vt:lpstr>Может ворона украсть яйцо у другой птицы?</vt:lpstr>
      <vt:lpstr>Может голубь пить воду ,как человек?</vt:lpstr>
      <vt:lpstr>Где синица делает гнездо?</vt:lpstr>
      <vt:lpstr> Какая птица воспроизводит скрип калитки, стук печатной машинки, щелканье кнута, блеяние овец, кваканье болотных лягушек, мяуканье кошек, собачий лай? </vt:lpstr>
      <vt:lpstr> У какой птицы гдездо, как мягкая варежка , которая зацепилась на ветке? </vt:lpstr>
      <vt:lpstr>Трясогузка питается только насекомыми?</vt:lpstr>
      <vt:lpstr>Какая птица поёт, когда поднимается вверх, и затихает, опускаясь вниз?</vt:lpstr>
      <vt:lpstr>Для строительства жилья эта  птица используют комочки земли, которые смачивают собственной слюной</vt:lpstr>
      <vt:lpstr>Яркий наряд этих птиц, сравним с пестрым окрасом тропических жителей</vt:lpstr>
      <vt:lpstr> Этот великолепный певец, ценится за разнообразие звуков, которые он может исполнять и повторять. Каждый элемент его песни называют коленом.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какой птицы гдездо, как мягкая варежка ,которая зацепилась на ветке?</dc:title>
  <dc:creator>Пользователь</dc:creator>
  <cp:lastModifiedBy>Пользователь</cp:lastModifiedBy>
  <cp:revision>26</cp:revision>
  <dcterms:created xsi:type="dcterms:W3CDTF">2024-02-25T10:17:54Z</dcterms:created>
  <dcterms:modified xsi:type="dcterms:W3CDTF">2024-06-03T19:39:31Z</dcterms:modified>
</cp:coreProperties>
</file>