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8"/>
  </p:notesMasterIdLst>
  <p:sldIdLst>
    <p:sldId id="266" r:id="rId2"/>
    <p:sldId id="265" r:id="rId3"/>
    <p:sldId id="267" r:id="rId4"/>
    <p:sldId id="268" r:id="rId5"/>
    <p:sldId id="269" r:id="rId6"/>
    <p:sldId id="273" r:id="rId7"/>
    <p:sldId id="275" r:id="rId8"/>
    <p:sldId id="277" r:id="rId9"/>
    <p:sldId id="279" r:id="rId10"/>
    <p:sldId id="281" r:id="rId11"/>
    <p:sldId id="283" r:id="rId12"/>
    <p:sldId id="285" r:id="rId13"/>
    <p:sldId id="287" r:id="rId14"/>
    <p:sldId id="289" r:id="rId15"/>
    <p:sldId id="291" r:id="rId16"/>
    <p:sldId id="29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5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2" autoAdjust="0"/>
  </p:normalViewPr>
  <p:slideViewPr>
    <p:cSldViewPr>
      <p:cViewPr varScale="1">
        <p:scale>
          <a:sx n="99" d="100"/>
          <a:sy n="99" d="100"/>
        </p:scale>
        <p:origin x="116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C33412-0622-4EE5-A57E-48D9CCDE5E25}" type="datetimeFigureOut">
              <a:rPr lang="ru-RU" smtClean="0"/>
              <a:pPr/>
              <a:t>21.07.2023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7B673-479B-42FB-9622-4849509D36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584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872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096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247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40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886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66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582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337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297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608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840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277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48679"/>
            <a:ext cx="1296144" cy="668537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467544" y="61401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00" kern="120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Электронный учебно-методический</a:t>
            </a:r>
            <a:br>
              <a:rPr lang="en-US" sz="900" kern="120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900" kern="120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комплекс «Я - курянин»</a:t>
            </a:r>
            <a:endParaRPr lang="ru-RU" sz="9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2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E:\&#1054;&#1079;&#1074;&#1091;&#1095;&#1082;&#1072;.m4a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disk.yandex.ru/d/Z8zt1s3b76-9uA" TargetMode="External"/><Relationship Id="rId13" Type="http://schemas.openxmlformats.org/officeDocument/2006/relationships/hyperlink" Target="https://disk.yandex.ru/d/yR5kimIPALQrog" TargetMode="External"/><Relationship Id="rId3" Type="http://schemas.openxmlformats.org/officeDocument/2006/relationships/hyperlink" Target="https://disk.yandex.ru/i/e0RBnzteDAnbGg" TargetMode="External"/><Relationship Id="rId7" Type="http://schemas.openxmlformats.org/officeDocument/2006/relationships/hyperlink" Target="https://disk.yandex.ru/d/RFpFnW6Q_t7mYg" TargetMode="External"/><Relationship Id="rId12" Type="http://schemas.openxmlformats.org/officeDocument/2006/relationships/hyperlink" Target="https://disk.yandex.ru/d/VLS3qFGETXFFqA" TargetMode="External"/><Relationship Id="rId2" Type="http://schemas.openxmlformats.org/officeDocument/2006/relationships/hyperlink" Target="https://disk.yandex.ru/d/Y_hHLFQc7G4bfA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disk.yandex.ru/d/BWuo32DZsDVEhA" TargetMode="External"/><Relationship Id="rId11" Type="http://schemas.openxmlformats.org/officeDocument/2006/relationships/hyperlink" Target="https://disk.yandex.ru/d/9qRcyhoFIE-zrg" TargetMode="External"/><Relationship Id="rId5" Type="http://schemas.openxmlformats.org/officeDocument/2006/relationships/hyperlink" Target="https://disk.yandex.ru/d/qhcMnDW_mnQXZA" TargetMode="External"/><Relationship Id="rId10" Type="http://schemas.openxmlformats.org/officeDocument/2006/relationships/hyperlink" Target="https://disk.yandex.ru/d/GYtsnzGBqxWUxQ" TargetMode="External"/><Relationship Id="rId4" Type="http://schemas.openxmlformats.org/officeDocument/2006/relationships/hyperlink" Target="https://disk.yandex.ru/i/o37eOw9aK0pciw" TargetMode="External"/><Relationship Id="rId9" Type="http://schemas.openxmlformats.org/officeDocument/2006/relationships/hyperlink" Target="https://disk.yandex.ru/d/kr_6U1F3B9_pZA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6693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                                 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                                  </a:t>
            </a:r>
            <a:b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b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 </a:t>
            </a:r>
            <a:b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 </a:t>
            </a:r>
            <a:b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b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b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b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b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b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b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b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b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b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b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		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Вячеслав Михайлович </a:t>
            </a: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Еськов </a:t>
            </a: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          		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«КУРСКИЕ  УЛИЦЫ» </a:t>
            </a: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							</a:t>
            </a: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															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					МБДОУ № 84 г. Курска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Першина Т.Н.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Курск-2023</a:t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b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                   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b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b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br>
              <a:rPr lang="ru-RU" sz="6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r>
              <a:rPr lang="ru-RU" sz="6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                                        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endParaRPr lang="ru-RU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ine Kirnberg" pitchFamily="2" charset="0"/>
            </a:endParaRPr>
          </a:p>
        </p:txBody>
      </p:sp>
      <p:pic>
        <p:nvPicPr>
          <p:cNvPr id="4" name="Picture 4" descr="C:\Users\вввв\Desktop\Еськов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15800"/>
            <a:ext cx="2089454" cy="2664296"/>
          </a:xfrm>
          <a:prstGeom prst="rect">
            <a:avLst/>
          </a:prstGeom>
          <a:noFill/>
        </p:spPr>
      </p:pic>
      <p:pic>
        <p:nvPicPr>
          <p:cNvPr id="7" name="Озвучка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771800" y="2561852"/>
            <a:ext cx="340090" cy="438152"/>
          </a:xfrm>
          <a:prstGeom prst="rect">
            <a:avLst/>
          </a:prstGeom>
        </p:spPr>
      </p:pic>
    </p:spTree>
  </p:cSld>
  <p:clrMapOvr>
    <a:masterClrMapping/>
  </p:clrMapOvr>
  <p:transition advTm="51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296144"/>
          </a:xfrm>
        </p:spPr>
        <p:txBody>
          <a:bodyPr>
            <a:no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А если война начиналась,</a:t>
            </a: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Казацкая 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в бой звала нас.</a:t>
            </a:r>
          </a:p>
        </p:txBody>
      </p:sp>
      <p:pic>
        <p:nvPicPr>
          <p:cNvPr id="4" name="Содержимое 3" descr="казацка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412776"/>
            <a:ext cx="4680520" cy="5066379"/>
          </a:xfrm>
        </p:spPr>
      </p:pic>
      <p:pic>
        <p:nvPicPr>
          <p:cNvPr id="5" name="Picture 2" descr="D:\мама\2016\экскурсии (с флешки)\189CANON\DCIM\213CANON\IMG_17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132856"/>
            <a:ext cx="4608512" cy="4536504"/>
          </a:xfrm>
          <a:prstGeom prst="rect">
            <a:avLst/>
          </a:prstGeom>
          <a:noFill/>
        </p:spPr>
      </p:pic>
    </p:spTree>
  </p:cSld>
  <p:clrMapOvr>
    <a:masterClrMapping/>
  </p:clrMapOvr>
  <p:transition advTm="443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>
            <a:no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Набат долетал с</a:t>
            </a: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Офицерских.</a:t>
            </a:r>
          </a:p>
        </p:txBody>
      </p:sp>
      <p:pic>
        <p:nvPicPr>
          <p:cNvPr id="8" name="Содержимое 7" descr="Офицерская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00174"/>
            <a:ext cx="8229600" cy="4429156"/>
          </a:xfrm>
        </p:spPr>
      </p:pic>
    </p:spTree>
  </p:cSld>
  <p:clrMapOvr>
    <a:masterClrMapping/>
  </p:clrMapOvr>
  <p:transition advTm="2589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 Ямская 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обозы везла.</a:t>
            </a:r>
          </a:p>
        </p:txBody>
      </p:sp>
      <p:pic>
        <p:nvPicPr>
          <p:cNvPr id="6" name="Содержимое 5" descr="Ямская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57298"/>
            <a:ext cx="8229600" cy="4500593"/>
          </a:xfrm>
        </p:spPr>
      </p:pic>
    </p:spTree>
  </p:cSld>
  <p:clrMapOvr>
    <a:masterClrMapping/>
  </p:clrMapOvr>
  <p:transition advTm="2418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80120"/>
          </a:xfrm>
        </p:spPr>
        <p:txBody>
          <a:bodyPr>
            <a:no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А пушки с </a:t>
            </a:r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Пушкарной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,</a:t>
            </a:r>
          </a:p>
        </p:txBody>
      </p:sp>
      <p:pic>
        <p:nvPicPr>
          <p:cNvPr id="4" name="Содержимое 3" descr="1-я Пушкарна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340768"/>
            <a:ext cx="4680520" cy="5184576"/>
          </a:xfrm>
        </p:spPr>
      </p:pic>
      <p:pic>
        <p:nvPicPr>
          <p:cNvPr id="2050" name="Picture 2" descr="D:\мама\2016\экскурсии (с флешки)\189CANON\DCIM\213CANON\IMG_17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636912"/>
            <a:ext cx="4680520" cy="4104456"/>
          </a:xfrm>
          <a:prstGeom prst="rect">
            <a:avLst/>
          </a:prstGeom>
          <a:noFill/>
        </p:spPr>
      </p:pic>
    </p:spTree>
  </p:cSld>
  <p:clrMapOvr>
    <a:masterClrMapping/>
  </p:clrMapOvr>
  <p:transition advTm="2153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80120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Стрелецкой</a:t>
            </a: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Весь город спасали от зла.</a:t>
            </a:r>
          </a:p>
        </p:txBody>
      </p:sp>
      <p:pic>
        <p:nvPicPr>
          <p:cNvPr id="6" name="Содержимое 5" descr="Стрелецкая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643050"/>
            <a:ext cx="8115328" cy="4357718"/>
          </a:xfrm>
        </p:spPr>
      </p:pic>
      <p:pic>
        <p:nvPicPr>
          <p:cNvPr id="9" name="Picture 2" descr="G:\Фото18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2214555"/>
            <a:ext cx="2535670" cy="4000528"/>
          </a:xfrm>
          <a:prstGeom prst="rect">
            <a:avLst/>
          </a:prstGeom>
          <a:noFill/>
        </p:spPr>
      </p:pic>
    </p:spTree>
  </p:cSld>
  <p:clrMapOvr>
    <a:masterClrMapping/>
  </p:clrMapOvr>
  <p:transition advTm="251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19872" y="260648"/>
            <a:ext cx="5616624" cy="585311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/>
              <a:t>Твердыня всегда была  крепкой.</a:t>
            </a:r>
          </a:p>
          <a:p>
            <a:pPr algn="ctr">
              <a:buNone/>
            </a:pPr>
            <a:r>
              <a:rPr lang="ru-RU" b="1" dirty="0"/>
              <a:t>И помнят холмы каждый бой.</a:t>
            </a:r>
          </a:p>
          <a:p>
            <a:pPr algn="ctr">
              <a:buNone/>
            </a:pPr>
            <a:r>
              <a:rPr lang="ru-RU" b="1" dirty="0"/>
              <a:t>…На склонах –</a:t>
            </a:r>
          </a:p>
          <a:p>
            <a:pPr algn="ctr">
              <a:buNone/>
            </a:pPr>
            <a:r>
              <a:rPr lang="ru-RU" b="1" dirty="0"/>
              <a:t> асфальт серой лентой,</a:t>
            </a:r>
          </a:p>
          <a:p>
            <a:pPr algn="ctr">
              <a:buNone/>
            </a:pPr>
            <a:r>
              <a:rPr lang="ru-RU" b="1" dirty="0"/>
              <a:t>На улицах мир и покой</a:t>
            </a:r>
          </a:p>
          <a:p>
            <a:pPr algn="ctr">
              <a:buNone/>
            </a:pPr>
            <a:endParaRPr lang="ru-RU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2" descr="C:\Users\вввв\Desktop\kursk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3178539" cy="3672978"/>
          </a:xfrm>
          <a:prstGeom prst="rect">
            <a:avLst/>
          </a:prstGeom>
          <a:noFill/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81A54AF5-E043-135D-7A4D-D1672B240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2" descr="C:\Users\User\Downloads\981611_main.jpg">
            <a:extLst>
              <a:ext uri="{FF2B5EF4-FFF2-40B4-BE49-F238E27FC236}">
                <a16:creationId xmlns:a16="http://schemas.microsoft.com/office/drawing/2014/main" id="{67BAC028-EC80-27C6-94E1-6B0079DCA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19764" r="13793" b="8605"/>
          <a:stretch/>
        </p:blipFill>
        <p:spPr bwMode="auto">
          <a:xfrm>
            <a:off x="899592" y="4079862"/>
            <a:ext cx="7200800" cy="2016224"/>
          </a:xfrm>
          <a:prstGeom prst="rect">
            <a:avLst/>
          </a:prstGeom>
          <a:noFill/>
        </p:spPr>
      </p:pic>
    </p:spTree>
  </p:cSld>
  <p:clrMapOvr>
    <a:masterClrMapping/>
  </p:clrMapOvr>
  <p:transition advTm="11794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6923112" cy="563662"/>
          </a:xfrm>
        </p:spPr>
        <p:txBody>
          <a:bodyPr/>
          <a:lstStyle/>
          <a:p>
            <a:pPr algn="ctr"/>
            <a:r>
              <a:rPr lang="ru-RU" dirty="0"/>
              <a:t>ИСТОЧНИКИ: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5616" y="1196752"/>
            <a:ext cx="7344816" cy="4929411"/>
          </a:xfrm>
        </p:spPr>
        <p:txBody>
          <a:bodyPr/>
          <a:lstStyle/>
          <a:p>
            <a:r>
              <a:rPr lang="ru-RU" dirty="0"/>
              <a:t>1. Дорожная </a:t>
            </a:r>
            <a:r>
              <a:rPr lang="en-US" dirty="0">
                <a:hlinkClick r:id="rId2"/>
              </a:rPr>
              <a:t>https://disk.yandex.ru/d/Y_hHLFQc7G4bfA</a:t>
            </a:r>
            <a:r>
              <a:rPr lang="ru-RU" dirty="0"/>
              <a:t> </a:t>
            </a:r>
          </a:p>
          <a:p>
            <a:r>
              <a:rPr lang="ru-RU" dirty="0"/>
              <a:t>2. </a:t>
            </a:r>
            <a:r>
              <a:rPr lang="ru-RU" dirty="0" err="1"/>
              <a:t>Воротняя</a:t>
            </a:r>
            <a:r>
              <a:rPr lang="ru-RU" dirty="0"/>
              <a:t> (</a:t>
            </a:r>
            <a:r>
              <a:rPr lang="ru-RU" dirty="0" err="1"/>
              <a:t>Павлуновского</a:t>
            </a:r>
            <a:r>
              <a:rPr lang="ru-RU" dirty="0"/>
              <a:t>)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https</a:t>
            </a:r>
            <a:r>
              <a:rPr lang="en-US">
                <a:hlinkClick r:id="rId3"/>
              </a:rPr>
              <a:t>://disk.yandex.ru/i/e0RBnzteDAnbGg</a:t>
            </a:r>
            <a:endParaRPr lang="ru-RU" dirty="0"/>
          </a:p>
          <a:p>
            <a:r>
              <a:rPr lang="ru-RU" dirty="0"/>
              <a:t>3. Московская (Ленина) </a:t>
            </a:r>
            <a:r>
              <a:rPr lang="en-US" dirty="0">
                <a:hlinkClick r:id="rId4"/>
              </a:rPr>
              <a:t>https://disk.yandex.ru/i/o37eOw9aK0pciw</a:t>
            </a:r>
            <a:endParaRPr lang="ru-RU" dirty="0"/>
          </a:p>
          <a:p>
            <a:r>
              <a:rPr lang="ru-RU" dirty="0"/>
              <a:t>4. Гостиная </a:t>
            </a:r>
            <a:r>
              <a:rPr lang="en-US" dirty="0">
                <a:hlinkClick r:id="rId5"/>
              </a:rPr>
              <a:t>https://disk.yandex.ru/d/qhcMnDW_mnQXZA</a:t>
            </a:r>
            <a:r>
              <a:rPr lang="ru-RU" dirty="0"/>
              <a:t> </a:t>
            </a:r>
          </a:p>
          <a:p>
            <a:r>
              <a:rPr lang="ru-RU" dirty="0"/>
              <a:t>5. Мирная </a:t>
            </a:r>
            <a:r>
              <a:rPr lang="en-US" dirty="0">
                <a:hlinkClick r:id="rId6"/>
              </a:rPr>
              <a:t>https://disk.yandex.ru/d/BWuo32DZsDVEhA</a:t>
            </a:r>
            <a:r>
              <a:rPr lang="ru-RU" dirty="0"/>
              <a:t> </a:t>
            </a:r>
          </a:p>
          <a:p>
            <a:r>
              <a:rPr lang="ru-RU" dirty="0"/>
              <a:t>6.  Выгонная </a:t>
            </a:r>
            <a:r>
              <a:rPr lang="en-US" dirty="0">
                <a:hlinkClick r:id="rId7"/>
              </a:rPr>
              <a:t>https://disk.yandex.ru/d/RFpFnW6Q_t7mYg</a:t>
            </a:r>
            <a:r>
              <a:rPr lang="ru-RU" dirty="0"/>
              <a:t> </a:t>
            </a:r>
          </a:p>
          <a:p>
            <a:r>
              <a:rPr lang="ru-RU" dirty="0"/>
              <a:t>7. Казацкая </a:t>
            </a:r>
            <a:r>
              <a:rPr lang="en-US" dirty="0">
                <a:hlinkClick r:id="rId8"/>
              </a:rPr>
              <a:t>https://disk.yandex.ru/d/Z8zt1s3b76-9uA</a:t>
            </a:r>
            <a:r>
              <a:rPr lang="ru-RU" dirty="0"/>
              <a:t> </a:t>
            </a:r>
          </a:p>
          <a:p>
            <a:r>
              <a:rPr lang="ru-RU" dirty="0"/>
              <a:t>8. Офицерская  </a:t>
            </a:r>
            <a:r>
              <a:rPr lang="en-US" dirty="0">
                <a:hlinkClick r:id="rId9"/>
              </a:rPr>
              <a:t>https://disk.yandex.ru/d/kr_6U1F3B9_pZA</a:t>
            </a:r>
            <a:r>
              <a:rPr lang="ru-RU" dirty="0"/>
              <a:t> </a:t>
            </a:r>
          </a:p>
          <a:p>
            <a:r>
              <a:rPr lang="ru-RU" dirty="0"/>
              <a:t>9. Ямская </a:t>
            </a:r>
            <a:r>
              <a:rPr lang="en-US" dirty="0">
                <a:hlinkClick r:id="rId10"/>
              </a:rPr>
              <a:t>https://disk.yandex.ru/d/GYtsnzGBqxWUxQ</a:t>
            </a:r>
            <a:r>
              <a:rPr lang="ru-RU" dirty="0"/>
              <a:t> </a:t>
            </a:r>
          </a:p>
          <a:p>
            <a:r>
              <a:rPr lang="ru-RU" dirty="0"/>
              <a:t>10. </a:t>
            </a:r>
            <a:r>
              <a:rPr lang="ru-RU" dirty="0" err="1"/>
              <a:t>Пушкарная</a:t>
            </a:r>
            <a:r>
              <a:rPr lang="ru-RU" dirty="0"/>
              <a:t> </a:t>
            </a:r>
            <a:r>
              <a:rPr lang="en-US" dirty="0">
                <a:hlinkClick r:id="rId11"/>
              </a:rPr>
              <a:t>https://disk.yandex.ru/d/9qRcyhoFIE-zrg</a:t>
            </a:r>
            <a:r>
              <a:rPr lang="ru-RU" dirty="0"/>
              <a:t> </a:t>
            </a:r>
          </a:p>
          <a:p>
            <a:r>
              <a:rPr lang="ru-RU" dirty="0"/>
              <a:t>11.  Стрелецкая </a:t>
            </a:r>
            <a:r>
              <a:rPr lang="en-US" dirty="0">
                <a:hlinkClick r:id="rId12"/>
              </a:rPr>
              <a:t>https://disk.yandex.ru/d/VLS3qFGETXFFqA</a:t>
            </a:r>
            <a:r>
              <a:rPr lang="ru-RU" dirty="0"/>
              <a:t> </a:t>
            </a:r>
          </a:p>
          <a:p>
            <a:r>
              <a:rPr lang="ru-RU" dirty="0"/>
              <a:t>12  Дзержинского </a:t>
            </a:r>
            <a:r>
              <a:rPr lang="en-US" dirty="0">
                <a:hlinkClick r:id="rId13"/>
              </a:rPr>
              <a:t>https://disk.yandex.ru/d/yR5kimIPALQrog</a:t>
            </a:r>
            <a:r>
              <a:rPr lang="ru-RU" dirty="0"/>
              <a:t> </a:t>
            </a:r>
          </a:p>
        </p:txBody>
      </p:sp>
    </p:spTree>
  </p:cSld>
  <p:clrMapOvr>
    <a:masterClrMapping/>
  </p:clrMapOvr>
  <p:transition advTm="11794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79912" y="273050"/>
            <a:ext cx="4906888" cy="5853113"/>
          </a:xfrm>
        </p:spPr>
        <p:txBody>
          <a:bodyPr>
            <a:normAutofit fontScale="92500"/>
          </a:bodyPr>
          <a:lstStyle/>
          <a:p>
            <a:pPr>
              <a:buNone/>
            </a:pPr>
            <a:endParaRPr lang="ru-RU" sz="2800" dirty="0"/>
          </a:p>
          <a:p>
            <a:pPr>
              <a:buNone/>
            </a:pPr>
            <a:endParaRPr lang="ru-RU" sz="2800" b="1" dirty="0"/>
          </a:p>
          <a:p>
            <a:pPr>
              <a:buNone/>
            </a:pPr>
            <a:r>
              <a:rPr lang="ru-RU" sz="2800" b="1" dirty="0"/>
              <a:t>В краю дорогом соловьином, </a:t>
            </a:r>
          </a:p>
          <a:p>
            <a:pPr>
              <a:buNone/>
            </a:pPr>
            <a:r>
              <a:rPr lang="ru-RU" sz="2800" b="1" dirty="0"/>
              <a:t>Где птицы щебечут в садах,</a:t>
            </a:r>
          </a:p>
          <a:p>
            <a:pPr>
              <a:buNone/>
            </a:pPr>
            <a:r>
              <a:rPr lang="ru-RU" sz="2800" b="1" dirty="0"/>
              <a:t>Божественный город взметнулся</a:t>
            </a:r>
          </a:p>
          <a:p>
            <a:pPr>
              <a:buNone/>
            </a:pPr>
            <a:r>
              <a:rPr lang="ru-RU" sz="2800" b="1" dirty="0"/>
              <a:t>На двух великанах-холмах.</a:t>
            </a:r>
          </a:p>
          <a:p>
            <a:pPr>
              <a:buNone/>
            </a:pPr>
            <a:endParaRPr lang="ru-RU" sz="2800" b="1" dirty="0"/>
          </a:p>
          <a:p>
            <a:pPr>
              <a:buNone/>
            </a:pPr>
            <a:r>
              <a:rPr lang="ru-RU" sz="2800" b="1" dirty="0"/>
              <a:t>Народ дружный улицы создал,</a:t>
            </a:r>
          </a:p>
          <a:p>
            <a:pPr>
              <a:buNone/>
            </a:pPr>
            <a:r>
              <a:rPr lang="ru-RU" sz="2800" b="1" dirty="0"/>
              <a:t>Как косы по склонам крутым,</a:t>
            </a:r>
          </a:p>
          <a:p>
            <a:pPr>
              <a:buNone/>
            </a:pPr>
            <a:r>
              <a:rPr lang="ru-RU" sz="2800" b="1" dirty="0"/>
              <a:t>И всем им названия роздал</a:t>
            </a:r>
          </a:p>
          <a:p>
            <a:pPr>
              <a:buNone/>
            </a:pPr>
            <a:r>
              <a:rPr lang="ru-RU" sz="2800" b="1" dirty="0"/>
              <a:t>Навечно, как детям родным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ownloads\oVfg3qQrk_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3312368" cy="5832648"/>
          </a:xfrm>
          <a:prstGeom prst="rect">
            <a:avLst/>
          </a:prstGeom>
          <a:noFill/>
        </p:spPr>
      </p:pic>
    </p:spTree>
  </p:cSld>
  <p:clrMapOvr>
    <a:masterClrMapping/>
  </p:clrMapOvr>
  <p:transition advTm="19188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116632"/>
            <a:ext cx="4546848" cy="6480720"/>
          </a:xfrm>
        </p:spPr>
        <p:txBody>
          <a:bodyPr/>
          <a:lstStyle/>
          <a:p>
            <a:pPr>
              <a:buNone/>
            </a:pPr>
            <a:r>
              <a:rPr lang="ru-RU" b="1" dirty="0"/>
              <a:t>Названия улиц простые…</a:t>
            </a:r>
          </a:p>
          <a:p>
            <a:pPr>
              <a:buNone/>
            </a:pPr>
            <a:r>
              <a:rPr lang="ru-RU" b="1" dirty="0"/>
              <a:t>Любимые сердцу славян.</a:t>
            </a:r>
          </a:p>
          <a:p>
            <a:pPr>
              <a:buNone/>
            </a:pPr>
            <a:r>
              <a:rPr lang="ru-RU" b="1" dirty="0"/>
              <a:t>А их имена вековые,</a:t>
            </a:r>
          </a:p>
          <a:p>
            <a:pPr>
              <a:buNone/>
            </a:pPr>
            <a:r>
              <a:rPr lang="ru-RU" b="1" dirty="0"/>
              <a:t>Навеки у мирных курян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G:\ДОКУМЕНТЫ\Документы по работе\2016\экскурсии (с флешки)\189CANON\DCIM\213CANON\IMG_17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7926" y="3456384"/>
            <a:ext cx="4824536" cy="3140968"/>
          </a:xfrm>
          <a:prstGeom prst="rect">
            <a:avLst/>
          </a:prstGeom>
          <a:noFill/>
        </p:spPr>
      </p:pic>
      <p:pic>
        <p:nvPicPr>
          <p:cNvPr id="1029" name="Picture 5" descr="G:\ДОКУМЕНТЫ\Документы по работе\2016\экскурсии (с флешки)\189CANON\DCIM\213CANON\IMG_1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3881754" cy="6408712"/>
          </a:xfrm>
          <a:prstGeom prst="rect">
            <a:avLst/>
          </a:prstGeom>
          <a:noFill/>
        </p:spPr>
      </p:pic>
    </p:spTree>
  </p:cSld>
  <p:clrMapOvr>
    <a:masterClrMapping/>
  </p:clrMapOvr>
  <p:transition advTm="9297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26368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  <a:ea typeface="Verdana" pitchFamily="34" charset="0"/>
                <a:cs typeface="Verdana" pitchFamily="34" charset="0"/>
              </a:rPr>
              <a:t>Дорожная. 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  <a:ea typeface="Verdana" pitchFamily="34" charset="0"/>
                <a:cs typeface="Verdana" pitchFamily="34" charset="0"/>
              </a:rPr>
              <a:t>В город входила.</a:t>
            </a:r>
          </a:p>
        </p:txBody>
      </p:sp>
      <p:pic>
        <p:nvPicPr>
          <p:cNvPr id="8" name="Содержимое 7" descr="Дорожная3.png"/>
          <p:cNvPicPr>
            <a:picLocks noGrp="1" noChangeAspect="1"/>
          </p:cNvPicPr>
          <p:nvPr>
            <p:ph idx="1"/>
          </p:nvPr>
        </p:nvPicPr>
        <p:blipFill>
          <a:blip r:embed="rId2"/>
          <a:srcRect b="19697"/>
          <a:stretch>
            <a:fillRect/>
          </a:stretch>
        </p:blipFill>
        <p:spPr>
          <a:xfrm>
            <a:off x="457200" y="1285860"/>
            <a:ext cx="8229600" cy="4429156"/>
          </a:xfrm>
        </p:spPr>
      </p:pic>
    </p:spTree>
  </p:cSld>
  <p:clrMapOvr>
    <a:masterClrMapping/>
  </p:clrMapOvr>
  <p:transition advTm="351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461448" cy="1224136"/>
          </a:xfrm>
        </p:spPr>
        <p:txBody>
          <a:bodyPr>
            <a:noAutofit/>
          </a:bodyPr>
          <a:lstStyle/>
          <a:p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Воротняя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 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(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Павлуновского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).</a:t>
            </a: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 Вход берегла.</a:t>
            </a:r>
          </a:p>
        </p:txBody>
      </p:sp>
      <p:pic>
        <p:nvPicPr>
          <p:cNvPr id="5" name="Содержимое 4" descr="Павлуновского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00174"/>
            <a:ext cx="8229600" cy="4429156"/>
          </a:xfrm>
        </p:spPr>
      </p:pic>
    </p:spTree>
  </p:cSld>
  <p:clrMapOvr>
    <a:masterClrMapping/>
  </p:clrMapOvr>
  <p:transition advTm="2169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224136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Московская 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(Ленина).</a:t>
            </a: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Центр весь сплотила</a:t>
            </a:r>
          </a:p>
        </p:txBody>
      </p:sp>
      <p:pic>
        <p:nvPicPr>
          <p:cNvPr id="5" name="Содержимое 4" descr="Ленина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600200"/>
            <a:ext cx="8143932" cy="4472006"/>
          </a:xfrm>
        </p:spPr>
      </p:pic>
    </p:spTree>
  </p:cSld>
  <p:clrMapOvr>
    <a:masterClrMapping/>
  </p:clrMapOvr>
  <p:transition advTm="2995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296144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Гостиная. 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Кров дать могла.</a:t>
            </a:r>
          </a:p>
        </p:txBody>
      </p:sp>
      <p:pic>
        <p:nvPicPr>
          <p:cNvPr id="6" name="Содержимое 5" descr="Гостиная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57298"/>
            <a:ext cx="8229600" cy="4572032"/>
          </a:xfrm>
        </p:spPr>
      </p:pic>
    </p:spTree>
  </p:cSld>
  <p:clrMapOvr>
    <a:masterClrMapping/>
  </p:clrMapOvr>
  <p:transition advTm="259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24136"/>
          </a:xfrm>
        </p:spPr>
        <p:txBody>
          <a:bodyPr>
            <a:no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Народ жил спокойно на</a:t>
            </a: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Мирной.</a:t>
            </a:r>
          </a:p>
        </p:txBody>
      </p:sp>
      <p:pic>
        <p:nvPicPr>
          <p:cNvPr id="6" name="Содержимое 5" descr="Мирная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28736"/>
            <a:ext cx="8229600" cy="4643470"/>
          </a:xfrm>
        </p:spPr>
      </p:pic>
    </p:spTree>
  </p:cSld>
  <p:clrMapOvr>
    <a:masterClrMapping/>
  </p:clrMapOvr>
  <p:transition advTm="2558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>
            <a:no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На 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Выгонной</a:t>
            </a: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</a:b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ine Kirnberg" pitchFamily="2" charset="0"/>
              </a:rPr>
              <a:t>скот тихо пас,</a:t>
            </a:r>
          </a:p>
        </p:txBody>
      </p:sp>
      <p:pic>
        <p:nvPicPr>
          <p:cNvPr id="8" name="Содержимое 7" descr="загруженное (1).png"/>
          <p:cNvPicPr>
            <a:picLocks noGrp="1" noChangeAspect="1"/>
          </p:cNvPicPr>
          <p:nvPr>
            <p:ph idx="1"/>
          </p:nvPr>
        </p:nvPicPr>
        <p:blipFill>
          <a:blip r:embed="rId2"/>
          <a:srcRect b="15625"/>
          <a:stretch>
            <a:fillRect/>
          </a:stretch>
        </p:blipFill>
        <p:spPr bwMode="auto">
          <a:xfrm>
            <a:off x="285750" y="1500174"/>
            <a:ext cx="8607425" cy="4572032"/>
          </a:xfrm>
          <a:prstGeom prst="rect">
            <a:avLst/>
          </a:prstGeom>
          <a:noFill/>
        </p:spPr>
      </p:pic>
    </p:spTree>
  </p:cSld>
  <p:clrMapOvr>
    <a:masterClrMapping/>
  </p:clrMapOvr>
  <p:transition advTm="2402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</TotalTime>
  <Words>453</Words>
  <Application>Microsoft Office PowerPoint</Application>
  <PresentationFormat>Экран (4:3)</PresentationFormat>
  <Paragraphs>45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Adine Kirnberg</vt:lpstr>
      <vt:lpstr>Arial</vt:lpstr>
      <vt:lpstr>Book Antiqua</vt:lpstr>
      <vt:lpstr>Calibri</vt:lpstr>
      <vt:lpstr>Times New Roman</vt:lpstr>
      <vt:lpstr>Тема Office</vt:lpstr>
      <vt:lpstr>                                                                                       Вячеслав Михайлович                     Еськов              «КУРСКИЕ  УЛИЦЫ»                          Воспитатель        МБДОУ № 84 г. Курска        Першина Т.Н.  Курск-2023                                                                            </vt:lpstr>
      <vt:lpstr>Презентация PowerPoint</vt:lpstr>
      <vt:lpstr>Презентация PowerPoint</vt:lpstr>
      <vt:lpstr>Дорожная. В город входила.</vt:lpstr>
      <vt:lpstr>Воротняя (Павлуновского).  Вход берегла.</vt:lpstr>
      <vt:lpstr>Московская (Ленина). Центр весь сплотила</vt:lpstr>
      <vt:lpstr>Гостиная. Кров дать могла.</vt:lpstr>
      <vt:lpstr>Народ жил спокойно на Мирной.</vt:lpstr>
      <vt:lpstr>На Выгонной скот тихо пас,</vt:lpstr>
      <vt:lpstr>А если война начиналась, Казацкая в бой звала нас.</vt:lpstr>
      <vt:lpstr>Набат долетал с Офицерских.</vt:lpstr>
      <vt:lpstr> Ямская обозы везла.</vt:lpstr>
      <vt:lpstr>А пушки с Пушкарной,</vt:lpstr>
      <vt:lpstr>Стрелецкой Весь город спасали от зла.</vt:lpstr>
      <vt:lpstr>Презентация PowerPoint</vt:lpstr>
      <vt:lpstr>ИСТОЧНИКИ: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Глаголев</dc:creator>
  <cp:lastModifiedBy>Svetlana</cp:lastModifiedBy>
  <cp:revision>48</cp:revision>
  <dcterms:created xsi:type="dcterms:W3CDTF">2023-04-10T08:53:20Z</dcterms:created>
  <dcterms:modified xsi:type="dcterms:W3CDTF">2023-07-21T07:09:09Z</dcterms:modified>
</cp:coreProperties>
</file>