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1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6CD35-5A22-4B65-B69A-BB560695CAD5}" type="datetimeFigureOut">
              <a:rPr lang="ru-RU" smtClean="0"/>
              <a:pPr/>
              <a:t>27.07.2023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24A-8C58-4CCC-AEB1-E4AEEBD695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golos.io/DQmVPDBw9bchdGPT78rDZVCgTLZUHPZqNwzCkUHSVbKmWqV/IMG_20190711_125919.jpg" TargetMode="External"/><Relationship Id="rId2" Type="http://schemas.openxmlformats.org/officeDocument/2006/relationships/hyperlink" Target="https://w.forfun.com/fetch/6e/6ebcec51f1e22280491b596b0337ae49.jpe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nogo-krolikov.ru/wp-content/uploads/2019/02/http-s3-fotokto-ru-photo-full-586-5863784-jpg-1024x683.jpe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Интерактивная игра «Найди соловья»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404664"/>
            <a:ext cx="5309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Arial Black" pitchFamily="34" charset="0"/>
              </a:rPr>
              <a:t>Необходимо среди птиц найти соловья</a:t>
            </a:r>
            <a:endParaRPr lang="ru-RU" i="1" dirty="0">
              <a:latin typeface="Arial Black" pitchFamily="34" charset="0"/>
            </a:endParaRPr>
          </a:p>
        </p:txBody>
      </p:sp>
      <p:pic>
        <p:nvPicPr>
          <p:cNvPr id="4" name="Рисунок 3" descr="IMG_20190711_1259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861048"/>
            <a:ext cx="3041461" cy="2880000"/>
          </a:xfrm>
          <a:prstGeom prst="rect">
            <a:avLst/>
          </a:prstGeom>
        </p:spPr>
      </p:pic>
      <p:pic>
        <p:nvPicPr>
          <p:cNvPr id="5" name="Рисунок 4" descr="1658339508_12-klublady-ru-p-tatu-skvorets-foto-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836712"/>
            <a:ext cx="4320000" cy="2880000"/>
          </a:xfrm>
          <a:prstGeom prst="rect">
            <a:avLst/>
          </a:prstGeom>
        </p:spPr>
      </p:pic>
      <p:pic>
        <p:nvPicPr>
          <p:cNvPr id="6" name="Рисунок 5" descr="586378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861048"/>
            <a:ext cx="4317899" cy="2880000"/>
          </a:xfrm>
          <a:prstGeom prst="rect">
            <a:avLst/>
          </a:prstGeom>
        </p:spPr>
      </p:pic>
      <p:pic>
        <p:nvPicPr>
          <p:cNvPr id="7" name="Рисунок 6" descr="6ebcec51f1e22280491b596b0337ae49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831383"/>
            <a:ext cx="3840000" cy="28800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itchFamily="34" charset="0"/>
              </a:rPr>
              <a:t>Правила интерактивной игры </a:t>
            </a:r>
          </a:p>
          <a:p>
            <a:pPr algn="ctr"/>
            <a:r>
              <a:rPr lang="ru-RU" sz="3200" dirty="0" smtClean="0">
                <a:latin typeface="Arial Black" pitchFamily="34" charset="0"/>
              </a:rPr>
              <a:t>«Найди соловья»</a:t>
            </a:r>
          </a:p>
          <a:p>
            <a:endParaRPr lang="ru-RU" dirty="0" smtClean="0"/>
          </a:p>
          <a:p>
            <a:r>
              <a:rPr lang="ru-RU" sz="2400" dirty="0" smtClean="0">
                <a:latin typeface="Bahnschrift SemiLight Condensed" pitchFamily="34" charset="0"/>
              </a:rPr>
              <a:t>На слайде размещены четыре птицы. </a:t>
            </a:r>
          </a:p>
          <a:p>
            <a:r>
              <a:rPr lang="ru-RU" sz="2400" dirty="0" smtClean="0">
                <a:latin typeface="Bahnschrift SemiLight Condensed" pitchFamily="34" charset="0"/>
              </a:rPr>
              <a:t>Необходимо среди них найти соловья. </a:t>
            </a:r>
          </a:p>
          <a:p>
            <a:r>
              <a:rPr lang="ru-RU" sz="2400" dirty="0" smtClean="0">
                <a:latin typeface="Bahnschrift SemiLight Condensed" pitchFamily="34" charset="0"/>
              </a:rPr>
              <a:t>Ребенок проговаривает ответ полным предложением, затем наводит на картинку курсор мыши и нажимает левую клавишу мыши. </a:t>
            </a:r>
          </a:p>
          <a:p>
            <a:r>
              <a:rPr lang="ru-RU" sz="2400" dirty="0" smtClean="0">
                <a:latin typeface="Bahnschrift SemiLight Condensed" pitchFamily="34" charset="0"/>
              </a:rPr>
              <a:t>Если ответ верный – картинка увеличивается, а если ответ не правильный – то исчезает.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671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Аист -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w.forfun.com/fetch/6e/6ebcec51f1e22280491b596b0337ae49.jpeg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Соловей -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images.golos.io/DQmVPDBw9bchdGPT78rDZVCgTLZUHPZqNwzCkUHSVbKmWqV/IMG_20190711_125919.jpg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Скворец -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images.golos.io/DQmVPDBw9bchdGPT78rDZVCgTLZUHPZqNwzCkUHSVbKmWqV/IMG_20190711_125919.jpg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Ворона -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 smtClean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mnogo-krolikov.ru/wp-content/uploads/2019/02/http-s3-fotokto-ru-photo-full-586-5863784-jpg-1024x683.jpeg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886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Ссылки на интернет ресурсы</a:t>
            </a: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88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sad8.kursk@gmail.com</dc:creator>
  <cp:lastModifiedBy>sad8.kursk@gmail.com</cp:lastModifiedBy>
  <cp:revision>7</cp:revision>
  <dcterms:created xsi:type="dcterms:W3CDTF">2023-07-26T06:24:36Z</dcterms:created>
  <dcterms:modified xsi:type="dcterms:W3CDTF">2023-07-27T13:35:28Z</dcterms:modified>
</cp:coreProperties>
</file>