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3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9" r:id="rId28"/>
    <p:sldId id="288" r:id="rId29"/>
    <p:sldId id="291" r:id="rId30"/>
    <p:sldId id="292" r:id="rId31"/>
    <p:sldId id="290" r:id="rId32"/>
    <p:sldId id="282" r:id="rId33"/>
    <p:sldId id="284" r:id="rId34"/>
    <p:sldId id="285" r:id="rId35"/>
    <p:sldId id="286" r:id="rId36"/>
    <p:sldId id="287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 varScale="1">
        <p:scale>
          <a:sx n="64" d="100"/>
          <a:sy n="64" d="100"/>
        </p:scale>
        <p:origin x="67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cbir_id=1974051%2FbwD8DWvDYLkPAHd98vePCw5237&amp;rpt=imageview&amp;url=https%3A%2F%2Favatars.mds.yandex.net%2Fget-images-cbir%2F1974051%2FbwD8DWvDYLkPAHd98vePCw5237%2Forig" TargetMode="External"/><Relationship Id="rId3" Type="http://schemas.openxmlformats.org/officeDocument/2006/relationships/hyperlink" Target="https://yandex.ru/images/search?cbir_id=1786607%2FsOEZtq9S9My4gehPpJSfIA5018&amp;rpt=imageview&amp;url=https%3A%2F%2Favatars.mds.yandex.net%2Fget-images-cbir%2F1786607%2FsOEZtq9S9My4gehPpJSfIA5018%2Forig" TargetMode="External"/><Relationship Id="rId7" Type="http://schemas.openxmlformats.org/officeDocument/2006/relationships/hyperlink" Target="https://yandex.ru/images/search?cbir_id=9369950%2FIKOqy5LELq8z6FMoJsLA0w5202&amp;rpt=imageview&amp;url=https%3A%2F%2Favatars.mds.yandex.net%2Fget-images-cbir%2F9369950%2FIKOqy5LELq8z6FMoJsLA0w5202%2Forig" TargetMode="External"/><Relationship Id="rId2" Type="http://schemas.openxmlformats.org/officeDocument/2006/relationships/hyperlink" Target="https://yandex.ru/images/search?cbir_id=4457816%2FBeQ7eqrKJA6wRQ1wiPBVvA4862&amp;rpt=imageview&amp;url=https%3A%2F%2Favatars.mds.yandex.net%2Fget-images-cbir%2F4457816%2FBeQ7eqrKJA6wRQ1wiPBVvA4862%2Fori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andex.ru/images/search?cbir_id=2950076%2FlaQWAALAyOBUtMaSi6vkgg5151&amp;rpt=imageview&amp;url=https%3A%2F%2Favatars.mds.yandex.net%2Fget-images-cbir%2F2950076%2FlaQWAALAyOBUtMaSi6vkgg5151%2Forig" TargetMode="External"/><Relationship Id="rId5" Type="http://schemas.openxmlformats.org/officeDocument/2006/relationships/hyperlink" Target="https://yandex.ru/images/search?cbir_id=1714590%2F5VPK3JyQcfzDWaiJQ0q2BA5117&amp;rpt=imageview&amp;url=https%3A%2F%2Favatars.mds.yandex.net%2Fget-images-cbir%2F1714590%2F5VPK3JyQcfzDWaiJQ0q2BA5117%2Forig" TargetMode="External"/><Relationship Id="rId4" Type="http://schemas.openxmlformats.org/officeDocument/2006/relationships/hyperlink" Target="https://yandex.ru/images/search?cbir_id=2817726%2FqgFrh5jH-1ussq06hRK4Xw5055&amp;rpt=imageview&amp;url=https%3A%2F%2Favatars.mds.yandex.net%2Fget-images-cbir%2F2817726%2FqgFrh5jH-1ussq06hRK4Xw5055%2Forig" TargetMode="External"/><Relationship Id="rId9" Type="http://schemas.openxmlformats.org/officeDocument/2006/relationships/hyperlink" Target="https://yandex.ru/images/search?cbir_id=2950582%2FAqmTKfIFR4sD4K6RWwXmKQ5293&amp;rpt=imageview&amp;url=https%3A%2F%2Favatars.mds.yandex.net%2Fget-images-cbir%2F2950582%2FAqmTKfIFR4sD4K6RWwXmKQ5293%2Fori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cbir_id=1573551%2FOT62Lr1F7G1HCIhs1-1R4Q5853&amp;rpt=imageview&amp;url=https%3A%2F%2Favatars.mds.yandex.net%2Fget-images-cbir%2F1573551%2FOT62Lr1F7G1HCIhs1-1R4Q5853%2Forig$$" TargetMode="External"/><Relationship Id="rId3" Type="http://schemas.openxmlformats.org/officeDocument/2006/relationships/hyperlink" Target="https://yandex.ru/images/search?cbir_id=1923850%2FJ05saPRPp2DTxVDj8cRK3Q5489&amp;rpt=imageview&amp;url=https%3A%2F%2Favatars.mds.yandex.net%2Fget-images-cbir%2F1923850%2FJ05saPRPp2DTxVDj8cRK3Q5489%2Forig" TargetMode="External"/><Relationship Id="rId7" Type="http://schemas.openxmlformats.org/officeDocument/2006/relationships/hyperlink" Target="https://yandex.ru/images/search?cbir_id=2514805%2Fgj4gQ5s7yf74chbri9xnZA5685&amp;rpt=imageview&amp;url=https%3A%2F%2Favatars.mds.yandex.net%2Fget-images-cbir%2F2514805%2Fgj4gQ5s7yf74chbri9xnZA5685%2Forig$$" TargetMode="External"/><Relationship Id="rId2" Type="http://schemas.openxmlformats.org/officeDocument/2006/relationships/hyperlink" Target="https://yandex.ru/images/search?cbir_id=4345206%2FQTe1-YhaRmWZiDWE42bs8w5432&amp;rpt=imageview&amp;url=https%3A%2F%2Favatars.mds.yandex.net%2Fget-images-cbir%2F4345206%2FQTe1-YhaRmWZiDWE42bs8w5432%2Fori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andex.ru/images/search?cbir_id=1767370%2F2qg1g-KKJg-8qPcpt73deQ5651&amp;rpt=imageview&amp;url=https%3A%2F%2Favatars.mds.yandex.net%2Fget-images-cbir%2F1767370%2F2qg1g-KKJg-8qPcpt73deQ5651%2Forig$$" TargetMode="External"/><Relationship Id="rId11" Type="http://schemas.openxmlformats.org/officeDocument/2006/relationships/hyperlink" Target="https://yandex.ru/images/search?cbir_id=4330867%2Fby6x2hkvFbh4vQSgNfdcqw5980&amp;rpt=imageview&amp;url=https%3A%2F%2Favatars.mds.yandex.net%2Fget-images-cbir%2F4330867%2Fby6x2hkvFbh4vQSgNfdcqw5980%2Forig$" TargetMode="External"/><Relationship Id="rId5" Type="http://schemas.openxmlformats.org/officeDocument/2006/relationships/hyperlink" Target="https://yandex.ru/images/search?cbir_id=3549079%2FpQeXFlrllYhqiCKfwaYotA5613&amp;rpt=imageview&amp;url=https%3A%2F%2Favatars.mds.yandex.net%2Fget-images-cbir%2F3549079%2FpQeXFlrllYhqiCKfwaYotA5613%2Forig$$" TargetMode="External"/><Relationship Id="rId10" Type="http://schemas.openxmlformats.org/officeDocument/2006/relationships/hyperlink" Target="https://yandex.ru/images/search?cbir_id=41234%2FNsQcYSSXPaCXM5X3Ai9k8Q5929&amp;rpt=imageview&amp;url=https%3A%2F%2Favatars.mds.yandex.net%2Fget-images-cbir%2F41234%2FNsQcYSSXPaCXM5X3Ai9k8Q5929%2Forig$$" TargetMode="External"/><Relationship Id="rId4" Type="http://schemas.openxmlformats.org/officeDocument/2006/relationships/hyperlink" Target="https://yandex.ru/images/search?cbir_id=9366118%2FYE1_peoiWQaO6jbJR8gvGA5552&amp;rpt=imageview&amp;url=https%3A%2F%2Favatars.mds.yandex.net%2Fget-images-cbir%2F9366118%2FYE1_peoiWQaO6jbJR8gvGA5552%2Forig" TargetMode="External"/><Relationship Id="rId9" Type="http://schemas.openxmlformats.org/officeDocument/2006/relationships/hyperlink" Target="https://yandex.ru/images/search?cbir_id=3713687%2Fo_kou-3TPAyy2kUBVkYX0w5889&amp;rpt=imageview&amp;url=https%3A%2F%2Favatars.mds.yandex.net%2Fget-images-cbir%2F3713687%2Fo_kou-3TPAyy2kUBVkYX0w5889%2Forig$$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cbir_id=2212806%2FUjGTiX8igU7c0YNtu0Hxlw6348&amp;rpt=imageview&amp;url=https%3A%2F%2Favatars.mds.yandex.net%2Fget-images-cbir%2F2212806%2FUjGTiX8igU7c0YNtu0Hxlw6348%2Forig$$" TargetMode="External"/><Relationship Id="rId3" Type="http://schemas.openxmlformats.org/officeDocument/2006/relationships/hyperlink" Target="https://yandex.ru/images/search?cbir_id=4575989%2FOz8f1aiXKeZWMf__aPP3Rg6150&amp;rpt=imageview&amp;url=https%3A%2F%2Favatars.mds.yandex.net%2Fget-images-cbir%2F4575989%2FOz8f1aiXKeZWMf__aPP3Rg6150%2Forig$" TargetMode="External"/><Relationship Id="rId7" Type="http://schemas.openxmlformats.org/officeDocument/2006/relationships/hyperlink" Target="https://yandex.ru/images/search?cbir_id=226103%2FRrTXg9waThhuG9RWbpzUTA6317&amp;rpt=imageview&amp;url=https%3A%2F%2Favatars.mds.yandex.net%2Fget-images-cbir%2F226103%2FRrTXg9waThhuG9RWbpzUTA6317%2Forig$$" TargetMode="External"/><Relationship Id="rId12" Type="http://schemas.openxmlformats.org/officeDocument/2006/relationships/hyperlink" Target="https://yandex.ru/images/search?cbir_id=4457816%2F0L8QGEAr0-nd7MIUtPH_6Q6474&amp;rpt=imageview&amp;url=https%3A%2F%2Favatars.mds.yandex.net%2Fget-images-cbir%2F4457816%2F0L8QGEAr0-nd7MIUtPH_6Q6474%2Forig$" TargetMode="External"/><Relationship Id="rId2" Type="http://schemas.openxmlformats.org/officeDocument/2006/relationships/hyperlink" Target="https://yandex.ru/images/search?cbir_id=4782544%2FtdIiXI7oubKlI8vZEs9ljQ6017&amp;rpt=imageview&amp;url=https%3A%2F%2Favatars.mds.yandex.net%2Fget-images-cbir%2F4782544%2FtdIiXI7oubKlI8vZEs9ljQ6017%2Forig$$$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andex.ru/images/search?cbir_id=2196570%2Fx-1T6TrMlcnabB3bj9bndQ6280&amp;rpt=imageview&amp;url=https%3A%2F%2Favatars.mds.yandex.net%2Fget-images-cbir%2F2196570%2Fx-1T6TrMlcnabB3bj9bndQ6280%2Forig$$" TargetMode="External"/><Relationship Id="rId11" Type="http://schemas.openxmlformats.org/officeDocument/2006/relationships/hyperlink" Target="https://yandex.ru/images/search?cbir_id=1924760%2FLLn0XkUYtRU5jPk4V-p_UA6445&amp;rpt=imageview&amp;url=https%3A%2F%2Favatars.mds.yandex.net%2Fget-images-cbir%2F1924760%2FLLn0XkUYtRU5jPk4V-p_UA6445%2Forig$$" TargetMode="External"/><Relationship Id="rId5" Type="http://schemas.openxmlformats.org/officeDocument/2006/relationships/hyperlink" Target="https://yandex.ru/images/search?cbir_id=4502972%2F7qNhSyBrC4K2vOYL4WML4A6248&amp;rpt=imageview&amp;url=https%3A%2F%2Favatars.mds.yandex.net%2Fget-images-cbir%2F4502972%2F7qNhSyBrC4K2vOYL4WML4A6248%2Forig$$" TargetMode="External"/><Relationship Id="rId10" Type="http://schemas.openxmlformats.org/officeDocument/2006/relationships/hyperlink" Target="https://yandex.ru/images/search?cbir_id=3503193%2F9KAgvTN5kttrA8D4tgzsqA6412&amp;rpt=imageview&amp;url=https%3A%2F%2Favatars.mds.yandex.net%2Fget-images-cbir%2F3503193%2F9KAgvTN5kttrA8D4tgzsqA6412%2Forig$$" TargetMode="External"/><Relationship Id="rId4" Type="http://schemas.openxmlformats.org/officeDocument/2006/relationships/hyperlink" Target="https://yandex.ru/images/search?cbir_id=2442545%2FbFzFLLj06j0sWX4HkHXc1Q6214&amp;rpt=imageview&amp;url=https%3A%2F%2Favatars.mds.yandex.net%2Fget-images-cbir%2F2442545%2FbFzFLLj06j0sWX4HkHXc1Q6214%2Forig$" TargetMode="External"/><Relationship Id="rId9" Type="http://schemas.openxmlformats.org/officeDocument/2006/relationships/hyperlink" Target="https://yandex.ru/images/search?cbir_id=2773085%2FvH8OqhFxCA6gqrqvBl-Oig6374&amp;rpt=imageview&amp;url=https%3A%2F%2Favatars.mds.yandex.net%2Fget-images-cbir%2F2773085%2FvH8OqhFxCA6gqrqvBl-Oig6374%2Forig$$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cbir_id=4623439%2F5Q-7rBJkjQ7yCpHKEqIOmQ6893&amp;rpt=imageview&amp;url=https%3A%2F%2Favatars.mds.yandex.net%2Fget-images-cbir%2F4623439%2F5Q-7rBJkjQ7yCpHKEqIOmQ6893%2Forig" TargetMode="External"/><Relationship Id="rId3" Type="http://schemas.openxmlformats.org/officeDocument/2006/relationships/hyperlink" Target="https://yandex.ru/images/search?cbir_id=1688612%2FYF5WUeUYfjUVsaPZ0S0USQ6568&amp;rpt=imageview&amp;url=https%3A%2F%2Favatars.mds.yandex.net%2Fget-images-cbir%2F1688612%2FYF5WUeUYfjUVsaPZ0S0USQ6568%2Forig" TargetMode="External"/><Relationship Id="rId7" Type="http://schemas.openxmlformats.org/officeDocument/2006/relationships/hyperlink" Target="https://yandex.ru/images/search?cbir_id=1655504%2FelOuc52LJRA9R8pWdAkV0w6859&amp;rpt=imageview&amp;url=https%3A%2F%2Favatars.mds.yandex.net%2Fget-images-cbir%2F1655504%2FelOuc52LJRA9R8pWdAkV0w6859%2Forig" TargetMode="External"/><Relationship Id="rId12" Type="http://schemas.openxmlformats.org/officeDocument/2006/relationships/hyperlink" Target="https://yandex.ru/images/search?cbir_id=9578301%2FRfThBF3V00JivFFGRMdaiw7038&amp;rpt=imageview&amp;url=https%3A%2F%2Favatars.mds.yandex.net%2Fget-images-cbir%2F9578301%2FRfThBF3V00JivFFGRMdaiw7038%2Forig" TargetMode="External"/><Relationship Id="rId2" Type="http://schemas.openxmlformats.org/officeDocument/2006/relationships/hyperlink" Target="https://yandex.ru/images/search?cbir_id=4457816%2F0L8QGEAr0-nd7MIUtPH_6Q6474&amp;rpt=imageview&amp;url=https%3A%2F%2Favatars.mds.yandex.net%2Fget-images-cbir%2F4457816%2F0L8QGEAr0-nd7MIUtPH_6Q6474%2Forig$$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andex.ru/images/search?cbir_id=2828482%2FXa4NioUGNWacQKUADkb9Og6815&amp;rpt=imageview&amp;url=https%3A%2F%2Favatars.mds.yandex.net%2Fget-images-cbir%2F2828482%2FXa4NioUGNWacQKUADkb9Og6815%2Forig" TargetMode="External"/><Relationship Id="rId11" Type="http://schemas.openxmlformats.org/officeDocument/2006/relationships/hyperlink" Target="https://yandex.ru/images/search?cbir_id=3986772%2FrG04cBe_nzdlRAO9mkKIeg7008&amp;rpt=imageview&amp;url=https%3A%2F%2Favatars.mds.yandex.net%2Fget-images-cbir%2F3986772%2FrG04cBe_nzdlRAO9mkKIeg7008%2Forig" TargetMode="External"/><Relationship Id="rId5" Type="http://schemas.openxmlformats.org/officeDocument/2006/relationships/hyperlink" Target="https://yandex.ru/images/search?cbir_id=1281286%2F2Bcp3Ci-MpI4SdaqGVGs5A6732&amp;rpt=imageview&amp;url=https%3A%2F%2Favatars.mds.yandex.net%2Fget-images-cbir%2F1281286%2F2Bcp3Ci-MpI4SdaqGVGs5A6732%2Forig" TargetMode="External"/><Relationship Id="rId10" Type="http://schemas.openxmlformats.org/officeDocument/2006/relationships/hyperlink" Target="https://yandex.ru/images/search?cbir_id=4310169%2Fv4nQ1e_sqGtbHTnup9PeZA6973&amp;rpt=imageview&amp;url=https%3A%2F%2Favatars.mds.yandex.net%2Fget-images-cbir%2F4310169%2Fv4nQ1e_sqGtbHTnup9PeZA6973%2Forig" TargetMode="External"/><Relationship Id="rId4" Type="http://schemas.openxmlformats.org/officeDocument/2006/relationships/hyperlink" Target="https://yandex.ru/images/search?cbir_id=9657902%2FtwkqvrgjNLh1EsVAzypplA6636&amp;rpt=imageview&amp;url=https%3A%2F%2Favatars.mds.yandex.net%2Fget-images-cbir%2F9657902%2FtwkqvrgjNLh1EsVAzypplA6636%2Forig" TargetMode="External"/><Relationship Id="rId9" Type="http://schemas.openxmlformats.org/officeDocument/2006/relationships/hyperlink" Target="https://yandex.ru/images/search?cbir_id=4695185%2Fv-Q6z4_20QjWLV5yZGe5tg6931&amp;rpt=imageview&amp;url=https%3A%2F%2Favatars.mds.yandex.net%2Fget-images-cbir%2F4695185%2Fv-Q6z4_20QjWLV5yZGe5tg6931%2Forig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cbir_id=3186316%2F4tZnKYwA3KKLOoTNMib6ZQ7388&amp;rpt=imageview&amp;url=https%3A%2F%2Favatars.mds.yandex.net%2Fget-images-cbir%2F3186316%2F4tZnKYwA3KKLOoTNMib6ZQ7388%2Forig" TargetMode="External"/><Relationship Id="rId3" Type="http://schemas.openxmlformats.org/officeDocument/2006/relationships/hyperlink" Target="https://yandex.ru/images/search?cbir_id=1012387%2FyYwsrO4UG1Zttf-sBdK4_w7242&amp;rpt=imageview&amp;url=https%3A%2F%2Favatars.mds.yandex.net%2Fget-images-cbir%2F1012387%2FyYwsrO4UG1Zttf-sBdK4_w7242%2Forig" TargetMode="External"/><Relationship Id="rId7" Type="http://schemas.openxmlformats.org/officeDocument/2006/relationships/hyperlink" Target="https://yandex.ru/images/search?cbir_id=4587169%2FKoQW4RiNViWxrz3NdWrNwg7361&amp;rpt=imageview&amp;url=https%3A%2F%2Favatars.mds.yandex.net%2Fget-images-cbir%2F4587169%2FKoQW4RiNViWxrz3NdWrNwg7361%2Forig" TargetMode="External"/><Relationship Id="rId12" Type="http://schemas.openxmlformats.org/officeDocument/2006/relationships/hyperlink" Target="https://yandex.ru/images/search?cbir_id=2768527%2F6IMTKb4NV3cOxfd24VtbtA7510&amp;rpt=imageview&amp;url=https%3A%2F%2Favatars.mds.yandex.net%2Fget-images-cbir%2F2768527%2F6IMTKb4NV3cOxfd24VtbtA7510%2Forig" TargetMode="External"/><Relationship Id="rId2" Type="http://schemas.openxmlformats.org/officeDocument/2006/relationships/hyperlink" Target="https://yandex.ru/images/search?cbir_id=4823191%2FRYw-XYE7r7rZt3qB51RA-g7197&amp;rpt=imageview&amp;url=https%3A%2F%2Favatars.mds.yandex.net%2Fget-images-cbir%2F4823191%2FRYw-XYE7r7rZt3qB51RA-g7197%2Fori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andex.ru/images/search?cbir_id=2420469%2FO8WfYcpO80XLN4bPx-j-6A7328&amp;rpt=imageview&amp;url=https%3A%2F%2Favatars.mds.yandex.net%2Fget-images-cbir%2F2420469%2FO8WfYcpO80XLN4bPx-j-6A7328%2Forig" TargetMode="External"/><Relationship Id="rId11" Type="http://schemas.openxmlformats.org/officeDocument/2006/relationships/hyperlink" Target="https://yandex.ru/images/search?cbir_id=1368495%2F491yVPXbB16qYitDTlmMlg7480&amp;rpt=imageview&amp;url=https%3A%2F%2Favatars.mds.yandex.net%2Fget-images-cbir%2F1368495%2F491yVPXbB16qYitDTlmMlg7480%2Forig" TargetMode="External"/><Relationship Id="rId5" Type="http://schemas.openxmlformats.org/officeDocument/2006/relationships/hyperlink" Target="https://yandex.ru/images/search?cbir_id=1925141%2F_MJIf2pU0WgvM1sEh3Ufvw7300&amp;rpt=imageview&amp;url=https%3A%2F%2Favatars.mds.yandex.net%2Fget-images-cbir%2F1925141%2F_MJIf2pU0WgvM1sEh3Ufvw7300%2Forig" TargetMode="External"/><Relationship Id="rId10" Type="http://schemas.openxmlformats.org/officeDocument/2006/relationships/hyperlink" Target="https://yandex.ru/images/search?cbir_id=1885990%2FlhSzSTTMbQBOdM9AReEhnw7448&amp;rpt=imageview&amp;url=https%3A%2F%2Favatars.mds.yandex.net%2Fget-images-cbir%2F1885990%2FlhSzSTTMbQBOdM9AReEhnw7448%2Forig" TargetMode="External"/><Relationship Id="rId4" Type="http://schemas.openxmlformats.org/officeDocument/2006/relationships/hyperlink" Target="https://yandex.ru/images/search?cbir_id=477754%2F3tg1CQdV4OGqs5vkG0RLPA7270&amp;rpt=imageview&amp;url=https%3A%2F%2Favatars.mds.yandex.net%2Fget-images-cbir%2F477754%2F3tg1CQdV4OGqs5vkG0RLPA7270%2Forig" TargetMode="External"/><Relationship Id="rId9" Type="http://schemas.openxmlformats.org/officeDocument/2006/relationships/hyperlink" Target="https://yandex.ru/images/search?cbir_id=4450416%2F0DnHYMgWG0JKwBqQtJCr-A7417&amp;rpt=imageview&amp;url=https%3A%2F%2Favatars.mds.yandex.net%2Fget-images-cbir%2F4450416%2F0DnHYMgWG0JKwBqQtJCr-A7417%2Fori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cbir_id=4330815%2Ffpd0ccAUkc-5qc-zfOCufQ7624&amp;rpt=imageview&amp;url=https%3A%2F%2Favatars.mds.yandex.net%2Fget-images-cbir%2F4330815%2Ffpd0ccAUkc-5qc-zfOCufQ7624%2Forig" TargetMode="External"/><Relationship Id="rId2" Type="http://schemas.openxmlformats.org/officeDocument/2006/relationships/hyperlink" Target="https://yandex.ru/images/search?cbir_id=1817553%2FB9-8XoEEqfsoYNKrS6iOJg7538&amp;rpt=imageview&amp;url=https%3A%2F%2Favatars.mds.yandex.net%2Fget-images-cbir%2F1817553%2FB9-8XoEEqfsoYNKrS6iOJg7538%2Forig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andex.ru/images/search?cbir_id=2918847%2FU-NsCK7M50HDGBGAxVlqhA7655&amp;rpt=imageview&amp;url=https%3A%2F%2Favatars.mds.yandex.net%2Fget-images-cbir%2F2918847%2FU-NsCK7M50HDGBGAxVlqhA7655%2Fori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</a:t>
            </a:fld>
            <a:endParaRPr lang="ru-RU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340768"/>
            <a:ext cx="8136904" cy="2304256"/>
          </a:xfr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marL="838200" indent="-838200" algn="ctr" eaLnBrk="1" hangingPunct="1"/>
            <a:r>
              <a:rPr lang="ru-RU" sz="4800" b="1" dirty="0" smtClean="0">
                <a:effectLst/>
                <a:latin typeface="Times New Roman" pitchFamily="18" charset="0"/>
              </a:rPr>
              <a:t>     </a:t>
            </a:r>
            <a:r>
              <a:rPr lang="ru-RU" b="1" dirty="0" smtClean="0">
                <a:solidFill>
                  <a:srgbClr val="002060"/>
                </a:solidFill>
                <a:effectLst/>
              </a:rPr>
              <a:t>Памятники и достопримечательности</a:t>
            </a:r>
            <a:br>
              <a:rPr lang="ru-RU" b="1" dirty="0" smtClean="0">
                <a:solidFill>
                  <a:srgbClr val="002060"/>
                </a:solidFill>
                <a:effectLst/>
              </a:rPr>
            </a:br>
            <a:r>
              <a:rPr lang="ru-RU" b="1" dirty="0" smtClean="0">
                <a:solidFill>
                  <a:srgbClr val="002060"/>
                </a:solidFill>
                <a:effectLst/>
              </a:rPr>
              <a:t>г. Железногорска</a:t>
            </a:r>
          </a:p>
        </p:txBody>
      </p:sp>
      <p:pic>
        <p:nvPicPr>
          <p:cNvPr id="10" name="Picture 6" descr="http://kluch-r.ru/img/%D0%91%D1%83%D0%BA%D0%B2%D1%8B%20%D0%96%D0%B5%D0%BB%D0%B5%D0%B7%D0%BD%D0%BE%D0%B3%D0%BE%D1%80%D1%81%D0%BA%20-%20%D0%B4%D0%B5%D0%BD%D1%8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47864" y="3910807"/>
            <a:ext cx="4896544" cy="224468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10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564" b="14837"/>
          <a:stretch/>
        </p:blipFill>
        <p:spPr>
          <a:xfrm>
            <a:off x="827584" y="116632"/>
            <a:ext cx="6479505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51660" b="8679"/>
          <a:stretch/>
        </p:blipFill>
        <p:spPr>
          <a:xfrm>
            <a:off x="251520" y="3645024"/>
            <a:ext cx="4752528" cy="2492500"/>
          </a:xfrm>
          <a:prstGeom prst="rect">
            <a:avLst/>
          </a:prstGeom>
        </p:spPr>
      </p:pic>
      <p:sp>
        <p:nvSpPr>
          <p:cNvPr id="5" name="Прямоугольник 8"/>
          <p:cNvSpPr>
            <a:spLocks noChangeArrowheads="1"/>
          </p:cNvSpPr>
          <p:nvPr/>
        </p:nvSpPr>
        <p:spPr bwMode="auto">
          <a:xfrm>
            <a:off x="5148064" y="2795291"/>
            <a:ext cx="365674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Сквер Воинской славы</a:t>
            </a:r>
            <a:endParaRPr lang="ru-RU" sz="2400" dirty="0"/>
          </a:p>
        </p:txBody>
      </p:sp>
      <p:pic>
        <p:nvPicPr>
          <p:cNvPr id="1026" name="Picture 2" descr="Сквер Воинской славы Железногорска преобразили ко Дню Побе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68" y="3628274"/>
            <a:ext cx="3291143" cy="246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11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3890622" cy="5838832"/>
          </a:xfrm>
          <a:prstGeom prst="rect">
            <a:avLst/>
          </a:prstGeom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72000" y="1844824"/>
            <a:ext cx="4214813" cy="4093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dirty="0"/>
              <a:t>В центре Железногорска – на Аллее Семьи, установлен памятник ликвидаторам аварии на Чернобыльской АЭС. Монумент работы </a:t>
            </a:r>
            <a:r>
              <a:rPr lang="ru-RU" sz="2600" dirty="0" err="1"/>
              <a:t>железногорского</a:t>
            </a:r>
            <a:r>
              <a:rPr lang="ru-RU" sz="2600" dirty="0"/>
              <a:t> скульптора Льва Постникова был открыт 28 апреля 2016 года – в день 30-летия со дня Чернобыльской катастрофы.</a:t>
            </a:r>
          </a:p>
        </p:txBody>
      </p:sp>
    </p:spTree>
    <p:extLst>
      <p:ext uri="{BB962C8B-B14F-4D97-AF65-F5344CB8AC3E}">
        <p14:creationId xmlns:p14="http://schemas.microsoft.com/office/powerpoint/2010/main" val="3746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12</a:t>
            </a:fld>
            <a:endParaRPr lang="ru-RU"/>
          </a:p>
        </p:txBody>
      </p:sp>
      <p:pic>
        <p:nvPicPr>
          <p:cNvPr id="5" name="Picture 2" descr="http://lera-tour.ru/loadpict/kursk/zhel/mini/zhel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332656"/>
            <a:ext cx="3609975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4124325" y="1434049"/>
            <a:ext cx="4857750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/>
              <a:t>В Железногорске есть несколько музеев, самый интересный из них Краеведческий музей,  создан в 1992 году. В экспозиции музея, есть раздел, который посвящен воинам - интернационалистам, погибшим в Афганистане, во время исполнения интернационального долга, воинам, погибшим при защите Чечни, зал, где расположена диаграмма  карьера, зал, который посвящен Славе героев «Время выбрало их» и др. </a:t>
            </a:r>
          </a:p>
        </p:txBody>
      </p:sp>
    </p:spTree>
    <p:extLst>
      <p:ext uri="{BB962C8B-B14F-4D97-AF65-F5344CB8AC3E}">
        <p14:creationId xmlns:p14="http://schemas.microsoft.com/office/powerpoint/2010/main" val="9126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13</a:t>
            </a:fld>
            <a:endParaRPr lang="ru-RU"/>
          </a:p>
        </p:txBody>
      </p:sp>
      <p:pic>
        <p:nvPicPr>
          <p:cNvPr id="3" name="Picture 2" descr="C:\Users\Lenovo2\Desktop\Памятники нашего города\img56e83055e62f7_1458057301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260648"/>
            <a:ext cx="5268691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5652120" y="1628800"/>
            <a:ext cx="337226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Памятник  </a:t>
            </a:r>
            <a:r>
              <a:rPr lang="ru-RU" sz="2400" dirty="0" smtClean="0"/>
              <a:t>воинам-интернационалистам</a:t>
            </a:r>
            <a:r>
              <a:rPr lang="ru-RU" sz="2400" dirty="0"/>
              <a:t>, </a:t>
            </a:r>
          </a:p>
          <a:p>
            <a:pPr algn="ctr"/>
            <a:r>
              <a:rPr lang="ru-RU" sz="2400" dirty="0"/>
              <a:t>открыт 30 сентября  2012 г.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23528" y="4149080"/>
            <a:ext cx="850106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/>
              <a:t>Сквер воинов-интернационалистов – особое место. Его история началась еще в 1988 году, когда здесь, на новой тогда железногорской улице высадили деревья. Спустя 12 лет в сквере заложили капсулу с посланием потомкам. А спустя еще десятилетие тут торжественно открыли сквер-мемориал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2707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14</a:t>
            </a:fld>
            <a:endParaRPr lang="ru-RU" dirty="0"/>
          </a:p>
        </p:txBody>
      </p:sp>
      <p:pic>
        <p:nvPicPr>
          <p:cNvPr id="5" name="Picture 2" descr="C:\Users\Lenovo2\Desktop\Памятники нашего города\проо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16632"/>
            <a:ext cx="500062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Lenovo2\Desktop\Памятники нашего города\Фото\20171106_1019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24128" y="1412957"/>
            <a:ext cx="307657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285750" y="3933056"/>
            <a:ext cx="5294362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Стела «Книга памяти». Представляет собой гранитную страницу книги с именами </a:t>
            </a:r>
            <a:r>
              <a:rPr lang="ru-RU" sz="2200" dirty="0" err="1" smtClean="0"/>
              <a:t>железногорцев</a:t>
            </a:r>
            <a:r>
              <a:rPr lang="ru-RU" sz="2200" dirty="0" smtClean="0"/>
              <a:t>, погибших при выполнении интернационального долга в Сербии, Афганистане, Абхазии, Северной Осетии, Ингушетии.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717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15</a:t>
            </a:fld>
            <a:endParaRPr lang="ru-RU"/>
          </a:p>
        </p:txBody>
      </p:sp>
      <p:pic>
        <p:nvPicPr>
          <p:cNvPr id="3" name="Picture 2" descr="C:\Users\Lenovo2\Desktop\Памятники нашего города\Фото\20171106_1017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9" y="285751"/>
            <a:ext cx="4303860" cy="57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4932040" y="1340768"/>
            <a:ext cx="400050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/>
              <a:t>В сквере установлен бюст создателю Воздушно-десантных войск, герою Советского Союза, гвардии генерал-майору Василию </a:t>
            </a:r>
            <a:r>
              <a:rPr lang="ru-RU" sz="2800" dirty="0" err="1"/>
              <a:t>Маргелову</a:t>
            </a:r>
            <a:r>
              <a:rPr lang="ru-RU" sz="2800" dirty="0"/>
              <a:t>. Памятный знак создал курский скульптор Анатолий Ларин.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7663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16</a:t>
            </a:fld>
            <a:endParaRPr lang="ru-RU"/>
          </a:p>
        </p:txBody>
      </p:sp>
      <p:pic>
        <p:nvPicPr>
          <p:cNvPr id="3" name="Picture 2" descr="http://zhel.city/upload/medialibrary/d19/dsc_0815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88640"/>
            <a:ext cx="589197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251520" y="3320534"/>
            <a:ext cx="8784975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Бюст Георгию Михайловичу Димитрову, деятелю болгарского и международного коммунистического движения, установленный в сквере Советско-болгарской дружбы 18 июня 1982 года в честь 100-летия со дня рождения Георгия Михайловича. Железногорск с Болгарией в 70-х связала Всесоюзная ударная комсомольская стройка </a:t>
            </a:r>
            <a:r>
              <a:rPr lang="ru-RU" sz="2000" dirty="0" err="1"/>
              <a:t>МГОКа</a:t>
            </a:r>
            <a:r>
              <a:rPr lang="ru-RU" sz="2000" dirty="0"/>
              <a:t>. Здесь работали 34 болгарских комсомольско-молодежных коллектива 1500 рабочих. С участием болгарских строителей построено и введено в эксплуатацию около 200 зданий производственного, жилищного, социального и культурно-бытового назначения</a:t>
            </a:r>
            <a:r>
              <a:rPr lang="ru-RU" sz="2000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406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17</a:t>
            </a:fld>
            <a:endParaRPr lang="ru-RU"/>
          </a:p>
        </p:txBody>
      </p:sp>
      <p:pic>
        <p:nvPicPr>
          <p:cNvPr id="3" name="Picture 1" descr="C:\Users\Lenovo2\Desktop\Памятники нашего города\dsc_1969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1" y="188640"/>
            <a:ext cx="521582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Lenovo2\Desktop\Памятники нашего города\ииттт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248" y="1268760"/>
            <a:ext cx="2214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59366" y="3573016"/>
            <a:ext cx="6196012" cy="24622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В поселке Золотой Железногорского района создан Мемориальный комплекс «Большой Дуб». На территории комплекса, находится музей, посвященный Партизанской Славе. Здесь можно узнать о подвиге местных партизан, которые в годы войны оказывали ожесточенное сопротивление фашистским захватчикам.</a:t>
            </a:r>
          </a:p>
        </p:txBody>
      </p:sp>
    </p:spTree>
    <p:extLst>
      <p:ext uri="{BB962C8B-B14F-4D97-AF65-F5344CB8AC3E}">
        <p14:creationId xmlns:p14="http://schemas.microsoft.com/office/powerpoint/2010/main" val="37870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18</a:t>
            </a:fld>
            <a:endParaRPr lang="ru-RU"/>
          </a:p>
        </p:txBody>
      </p:sp>
      <p:pic>
        <p:nvPicPr>
          <p:cNvPr id="3" name="Picture 6" descr="https://sun9-69.userapi.com/c849520/v849520393/15cb6f/6ziMBq_vfqU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16632"/>
            <a:ext cx="528637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5580112" y="1556792"/>
            <a:ext cx="338107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Фрагмент </a:t>
            </a:r>
            <a:r>
              <a:rPr lang="ru-RU"/>
              <a:t>макета-реконструкции </a:t>
            </a:r>
            <a:endParaRPr lang="ru-RU" smtClean="0"/>
          </a:p>
          <a:p>
            <a:pPr algn="ctr"/>
            <a:r>
              <a:rPr lang="ru-RU" dirty="0" smtClean="0"/>
              <a:t>поселка </a:t>
            </a:r>
            <a:r>
              <a:rPr lang="ru-RU" dirty="0"/>
              <a:t>Большой Дуб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827584" y="4365104"/>
            <a:ext cx="8001000" cy="1570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/>
              <a:t>До войны здесь, утопая в зелени садов, стоял маленький поселок с богатырским названием Большой Дуб. Имя ему дал дуб-великан, равных которому не было в округе. Дереву было около 600 лет.</a:t>
            </a:r>
          </a:p>
        </p:txBody>
      </p:sp>
    </p:spTree>
    <p:extLst>
      <p:ext uri="{BB962C8B-B14F-4D97-AF65-F5344CB8AC3E}">
        <p14:creationId xmlns:p14="http://schemas.microsoft.com/office/powerpoint/2010/main" val="41103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19</a:t>
            </a:fld>
            <a:endParaRPr lang="ru-RU"/>
          </a:p>
        </p:txBody>
      </p:sp>
      <p:pic>
        <p:nvPicPr>
          <p:cNvPr id="3" name="Picture 6" descr="https://sun9-25.userapi.com/c847021/v847021160/16821/YsQi18M4UOQ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51" y="285750"/>
            <a:ext cx="3665162" cy="559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4067944" y="1340768"/>
            <a:ext cx="4968552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Осенью 1942 г. против партизан была направлена крупная карательная экспедиция. Под видом борьбы с партизанами немецко-фашистские захватчики стали уничтожать поселки, находящиеся рядом с лесными массивами. 17 октября был полностью уничтожен поселок Большой Дуб. 44 жителя поселка, среди них 26 детей, были зверски убиты карателями за подозрение в помощи партизанам.</a:t>
            </a:r>
          </a:p>
        </p:txBody>
      </p:sp>
    </p:spTree>
    <p:extLst>
      <p:ext uri="{BB962C8B-B14F-4D97-AF65-F5344CB8AC3E}">
        <p14:creationId xmlns:p14="http://schemas.microsoft.com/office/powerpoint/2010/main" val="15646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7005309" cy="3888432"/>
          </a:xfrm>
          <a:prstGeom prst="rect">
            <a:avLst/>
          </a:prstGeom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251520" y="4365104"/>
            <a:ext cx="8643938" cy="1570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/>
              <a:t>Стела «Железногорск» установлена у въезда в город в 1977 году в честь 20-летия со дня основания Железногорска. Автор стелы – Михаил Михайлович </a:t>
            </a:r>
            <a:r>
              <a:rPr lang="ru-RU" sz="2400" dirty="0" err="1"/>
              <a:t>Заутренников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1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20</a:t>
            </a:fld>
            <a:endParaRPr lang="ru-RU"/>
          </a:p>
        </p:txBody>
      </p:sp>
      <p:pic>
        <p:nvPicPr>
          <p:cNvPr id="3" name="Picture 2" descr="C:\Users\Lenovo2\Desktop\Памятники нашего города\image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260648"/>
            <a:ext cx="40875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Lenovo2\Desktop\Памятники нашего города\sm_img-1058183_980x60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6016" y="1268760"/>
            <a:ext cx="4111481" cy="342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28613" y="4941168"/>
            <a:ext cx="8358187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dirty="0"/>
              <a:t>На местах сожженных домов установлены обгоревшие срубы, в центре которых печные трубы с колоколами. </a:t>
            </a:r>
          </a:p>
        </p:txBody>
      </p:sp>
    </p:spTree>
    <p:extLst>
      <p:ext uri="{BB962C8B-B14F-4D97-AF65-F5344CB8AC3E}">
        <p14:creationId xmlns:p14="http://schemas.microsoft.com/office/powerpoint/2010/main" val="12331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21</a:t>
            </a:fld>
            <a:endParaRPr lang="ru-RU"/>
          </a:p>
        </p:txBody>
      </p:sp>
      <p:pic>
        <p:nvPicPr>
          <p:cNvPr id="3" name="Picture 2" descr="C:\Users\Lenovo2\Desktop\Памятники нашего города\325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908720"/>
            <a:ext cx="7095132" cy="518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77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22</a:t>
            </a:fld>
            <a:endParaRPr lang="ru-RU"/>
          </a:p>
        </p:txBody>
      </p:sp>
      <p:pic>
        <p:nvPicPr>
          <p:cNvPr id="3" name="Picture 2" descr="http://s005.radikal.ru/i211/1107/8f/f6d75e584c6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908720"/>
            <a:ext cx="7028629" cy="513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701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23</a:t>
            </a:fld>
            <a:endParaRPr lang="ru-RU"/>
          </a:p>
        </p:txBody>
      </p:sp>
      <p:pic>
        <p:nvPicPr>
          <p:cNvPr id="3" name="Picture 2" descr="C:\Users\Lenovo2\Desktop\Памятники нашего города\490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3" y="188640"/>
            <a:ext cx="61634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471488" y="4869160"/>
            <a:ext cx="8215312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/>
              <a:t>У поворота на </a:t>
            </a:r>
            <a:r>
              <a:rPr lang="ru-RU" sz="2400" dirty="0" err="1"/>
              <a:t>рудоперерабатывающий</a:t>
            </a:r>
            <a:r>
              <a:rPr lang="ru-RU" sz="2400" dirty="0"/>
              <a:t> завод, на автомобильной дороге Киев - Москва, поставлен памятный знак Ковш.</a:t>
            </a:r>
          </a:p>
        </p:txBody>
      </p:sp>
    </p:spTree>
    <p:extLst>
      <p:ext uri="{BB962C8B-B14F-4D97-AF65-F5344CB8AC3E}">
        <p14:creationId xmlns:p14="http://schemas.microsoft.com/office/powerpoint/2010/main" val="278092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24</a:t>
            </a:fld>
            <a:endParaRPr lang="ru-RU"/>
          </a:p>
        </p:txBody>
      </p:sp>
      <p:pic>
        <p:nvPicPr>
          <p:cNvPr id="3" name="Picture 3" descr="C:\Users\Lenovo2\Desktop\Памятники нашего города\92426444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611560" y="5037429"/>
            <a:ext cx="832098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Памятник на постаменте </a:t>
            </a:r>
            <a:r>
              <a:rPr lang="ru-RU" sz="2800" dirty="0" err="1"/>
              <a:t>БЕЛАЗу</a:t>
            </a:r>
            <a:r>
              <a:rPr lang="ru-RU" sz="2800" dirty="0"/>
              <a:t> очень крохотный по современным меркам всего пяти тонный.</a:t>
            </a:r>
          </a:p>
        </p:txBody>
      </p:sp>
    </p:spTree>
    <p:extLst>
      <p:ext uri="{BB962C8B-B14F-4D97-AF65-F5344CB8AC3E}">
        <p14:creationId xmlns:p14="http://schemas.microsoft.com/office/powerpoint/2010/main" val="13670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25</a:t>
            </a:fld>
            <a:endParaRPr lang="ru-RU"/>
          </a:p>
        </p:txBody>
      </p:sp>
      <p:pic>
        <p:nvPicPr>
          <p:cNvPr id="3" name="Picture 2" descr="https://a.d-cd.net/69307d2s-96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188640"/>
            <a:ext cx="4866754" cy="278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a.d-cd.net/7be07d2s-96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3968" y="3187941"/>
            <a:ext cx="4705358" cy="314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a.d-cd.net/78607d2s-96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8064" y="1124744"/>
            <a:ext cx="221672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88341" y="3219317"/>
            <a:ext cx="3998218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Залежи руды оцениваются в 200—210 млрд. тонн, что составляет около 50% железорудных запасов на планете.</a:t>
            </a:r>
          </a:p>
        </p:txBody>
      </p:sp>
    </p:spTree>
    <p:extLst>
      <p:ext uri="{BB962C8B-B14F-4D97-AF65-F5344CB8AC3E}">
        <p14:creationId xmlns:p14="http://schemas.microsoft.com/office/powerpoint/2010/main" val="32112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083346"/>
            <a:ext cx="842493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</a:rPr>
              <a:t>Смотровая площадка карьера Михайловского ГОКа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8722"/>
            <a:ext cx="6762644" cy="45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27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1628800"/>
            <a:ext cx="3348448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00"/>
                </a:solidFill>
              </a:rPr>
              <a:t>Свято-Троицкий кафедральный </a:t>
            </a:r>
            <a:r>
              <a:rPr lang="ru-RU" sz="2800" dirty="0" smtClean="0">
                <a:solidFill>
                  <a:srgbClr val="000000"/>
                </a:solidFill>
              </a:rPr>
              <a:t>собор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451"/>
            <a:ext cx="5247165" cy="3498110"/>
          </a:xfrm>
          <a:prstGeom prst="rect">
            <a:avLst/>
          </a:prstGeom>
        </p:spPr>
      </p:pic>
      <p:pic>
        <p:nvPicPr>
          <p:cNvPr id="7170" name="Picture 2" descr="https://welcomekursk.ru/uploads/1e1a47075b222fad7f623917f3982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07960"/>
            <a:ext cx="4572584" cy="304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4080" r="24080" b="15412"/>
          <a:stretch/>
        </p:blipFill>
        <p:spPr>
          <a:xfrm>
            <a:off x="1116070" y="3429000"/>
            <a:ext cx="2448272" cy="261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28</a:t>
            </a:fld>
            <a:endParaRPr lang="ru-RU"/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5076056" y="2276872"/>
            <a:ext cx="354784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Железногорская «Эйфелева башня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9218" name="Picture 2" descr="http://tur-ray.ru/wp-content/uploads/2022/11/eyfeleva-bashn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1"/>
            <a:ext cx="4464496" cy="598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0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29</a:t>
            </a:fld>
            <a:endParaRPr lang="ru-RU"/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647564" y="4581128"/>
            <a:ext cx="424847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Фонтан в парке </a:t>
            </a:r>
            <a:r>
              <a:rPr lang="ru-RU" sz="2800" dirty="0"/>
              <a:t>имени Н.А. Никитина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68"/>
          <a:stretch/>
        </p:blipFill>
        <p:spPr>
          <a:xfrm>
            <a:off x="5292080" y="3383342"/>
            <a:ext cx="3753442" cy="2973007"/>
          </a:xfrm>
          <a:prstGeom prst="rect">
            <a:avLst/>
          </a:prstGeom>
        </p:spPr>
      </p:pic>
      <p:pic>
        <p:nvPicPr>
          <p:cNvPr id="8194" name="Picture 2" descr="https://zhel.city/upload/iblock/609/b53z7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976664" cy="397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0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</a:t>
            </a:fld>
            <a:endParaRPr lang="ru-RU"/>
          </a:p>
        </p:txBody>
      </p:sp>
      <p:pic>
        <p:nvPicPr>
          <p:cNvPr id="3" name="Picture 4" descr="C:\Users\Lenovo2\Desktop\Памятники нашего города\Фото\20171106_10485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16632"/>
            <a:ext cx="3740852" cy="535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Lenovo2\Desktop\Памятники нашего города\Фото\20171106_10492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48859" y="1268760"/>
            <a:ext cx="400868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542689" y="4043819"/>
            <a:ext cx="3786184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</a:t>
            </a:r>
            <a:r>
              <a:rPr lang="ru-RU" sz="2800" dirty="0" smtClean="0"/>
              <a:t> </a:t>
            </a:r>
            <a:r>
              <a:rPr lang="ru-RU" sz="2800" dirty="0"/>
              <a:t>самом начале города, стоит памятная стела, которая посвящена 20 – летнему юбилею </a:t>
            </a:r>
            <a:r>
              <a:rPr lang="ru-RU" sz="2800" dirty="0" smtClean="0"/>
              <a:t>Железногорска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4571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30</a:t>
            </a:fld>
            <a:endParaRPr lang="ru-RU"/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251520" y="4077072"/>
            <a:ext cx="2880320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«Скамейка примирения» на Аллее семьи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1277"/>
            <a:ext cx="5188315" cy="3461740"/>
          </a:xfrm>
          <a:prstGeom prst="rect">
            <a:avLst/>
          </a:prstGeom>
        </p:spPr>
      </p:pic>
      <p:pic>
        <p:nvPicPr>
          <p:cNvPr id="10242" name="Picture 2" descr="https://avatars.mds.yandex.net/i?id=336f07c0153a063874226094fb3f1bc0-4885784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80928"/>
            <a:ext cx="507656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4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31</a:t>
            </a:fld>
            <a:endParaRPr lang="ru-RU"/>
          </a:p>
        </p:txBody>
      </p:sp>
      <p:pic>
        <p:nvPicPr>
          <p:cNvPr id="3" name="Picture 2" descr="https://im0-tub-ru.yandex.net/i?id=daa1fe900c35b49f8e2e11aa3c7444c8&amp;n=13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179512" y="454938"/>
            <a:ext cx="7128792" cy="400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827584" y="4797152"/>
            <a:ext cx="7128792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Железногорск — </a:t>
            </a:r>
            <a:r>
              <a:rPr lang="ru-RU" sz="3200" dirty="0" smtClean="0"/>
              <a:t>настоящий </a:t>
            </a:r>
            <a:r>
              <a:rPr lang="ru-RU" sz="3200" dirty="0"/>
              <a:t>город-трудяга, </a:t>
            </a:r>
            <a:r>
              <a:rPr lang="ru-RU" sz="3200" dirty="0" smtClean="0"/>
              <a:t>город </a:t>
            </a:r>
            <a:r>
              <a:rPr lang="ru-RU" sz="3200" dirty="0"/>
              <a:t>горняков. </a:t>
            </a:r>
          </a:p>
        </p:txBody>
      </p:sp>
    </p:spTree>
    <p:extLst>
      <p:ext uri="{BB962C8B-B14F-4D97-AF65-F5344CB8AC3E}">
        <p14:creationId xmlns:p14="http://schemas.microsoft.com/office/powerpoint/2010/main" val="245078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31840" y="5181860"/>
            <a:ext cx="45720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800" dirty="0"/>
              <a:t>Музей современного искусства «Цикорий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2050" name="Picture 2" descr="Музей современного искусства «Цикорий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8219"/>
            <a:ext cx="691696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7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5373216"/>
            <a:ext cx="45720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/>
              <a:t>Музей истории и трудовой славы Михайловского </a:t>
            </a:r>
            <a:r>
              <a:rPr lang="ru-RU" sz="2400" dirty="0" smtClean="0"/>
              <a:t>ГОКа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27257"/>
            <a:ext cx="703837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60648"/>
            <a:ext cx="4572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800" dirty="0"/>
              <a:t>Каток «Юбилейный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5122" name="Picture 2" descr="Каток «Юбилейный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7088433" cy="472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35</a:t>
            </a:fld>
            <a:endParaRPr lang="ru-RU"/>
          </a:p>
        </p:txBody>
      </p:sp>
      <p:pic>
        <p:nvPicPr>
          <p:cNvPr id="4098" name="Picture 2" descr="Железногорск. Дворец горняков. Фото: https://vk.com/dvorec_gornyak46 | ВКонтакт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8"/>
          <a:stretch/>
        </p:blipFill>
        <p:spPr bwMode="auto">
          <a:xfrm>
            <a:off x="162549" y="908720"/>
            <a:ext cx="74290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5229200"/>
            <a:ext cx="37814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Дворец </a:t>
            </a:r>
            <a:r>
              <a:rPr lang="ru-RU" sz="2800" dirty="0" smtClean="0"/>
              <a:t>горняков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588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36</a:t>
            </a:fld>
            <a:endParaRPr lang="ru-RU"/>
          </a:p>
        </p:txBody>
      </p:sp>
      <p:pic>
        <p:nvPicPr>
          <p:cNvPr id="3074" name="Picture 2" descr="Железногорск. Стадион «Горняк». Фото: http://stadgor.ru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692696"/>
            <a:ext cx="72311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95087" y="6015692"/>
            <a:ext cx="37814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Стадион «Горняк»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959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445224"/>
            <a:ext cx="822052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800" dirty="0"/>
              <a:t>Храм Всех Святых, в земле Российской </a:t>
            </a:r>
            <a:r>
              <a:rPr lang="ru-RU" sz="2800" dirty="0" smtClean="0"/>
              <a:t>просиявших</a:t>
            </a:r>
            <a:endParaRPr lang="ru-RU" sz="2800" dirty="0"/>
          </a:p>
        </p:txBody>
      </p:sp>
      <p:pic>
        <p:nvPicPr>
          <p:cNvPr id="11266" name="Picture 2" descr="Храм всех святых в г.Железногорс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61206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776" y="3107297"/>
            <a:ext cx="468052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МДОУ «Детский сад №19 комбинированного вида» - «Оленёнок»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76" y="102316"/>
            <a:ext cx="3840427" cy="2880320"/>
          </a:xfrm>
          <a:prstGeom prst="rect">
            <a:avLst/>
          </a:prstGeom>
          <a:ln w="38100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sun9-14.userapi.com/impf/c840629/v840629507/51ba2/n1Ls1zJPoBg.jpg?size=212x301&amp;quality=96&amp;sign=da5bebf813807dad87850111de8a2ce8&amp;c_uniq_tag=54ELjdptk2RHXHjtDhRW0Yrz9dNepPczUihAQBQXRqg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936" y="4411846"/>
            <a:ext cx="1656184" cy="235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04" y="1268760"/>
            <a:ext cx="3995207" cy="2996405"/>
          </a:xfrm>
          <a:prstGeom prst="rect">
            <a:avLst/>
          </a:prstGeom>
          <a:ln w="38100"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158" y="4307626"/>
            <a:ext cx="3189880" cy="239241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66993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88640"/>
            <a:ext cx="25910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Ссылки на источники: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207" y="1268760"/>
            <a:ext cx="8604327" cy="476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yandex.ru/images/search?cbir_id=4457816%2FBeQ7eqrKJA6wRQ1wiPBVvA4862&amp;rpt=imageview&amp;url=https%3A%2F%2Favatars.mds.yandex.net%2Fget-images-cbir%2F4457816%2FBeQ7eqrKJA6wRQ1wiPBVvA4862%2Forig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yandex.ru/images/search?cbir_id=1786607%2FsOEZtq9S9My4gehPpJSfIA5018&amp;rpt=imageview&amp;url=https%3A%2F%2Favatars.mds.yandex.net%2Fget-images-cbir%2F1786607%2FsOEZtq9S9My4gehPpJSfIA5018%2Forig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yandex.ru/images/search?cbir_id=2817726%2FqgFrh5jH-1ussq06hRK4Xw5055&amp;rpt=imageview&amp;url=https%3A%2F%2Favatars.mds.yandex.net%2Fget-images-cbir%2F2817726%2FqgFrh5jH-1ussq06hRK4Xw5055%2Forig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yandex.ru/images/search?cbir_id=1714590%2F5VPK3JyQcfzDWaiJQ0q2BA5117&amp;rpt=imageview&amp;url=https%3A%2F%2Favatars.mds.yandex.net%2Fget-images-cbir%2F1714590%2F5VPK3JyQcfzDWaiJQ0q2BA5117%2Forig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yandex.ru/images/search?cbir_id=2950076%2FlaQWAALAyOBUtMaSi6vkgg5151&amp;rpt=imageview&amp;url=https%3A%2F%2Favatars.mds.yandex.net%2Fget-images-cbir%2F2950076%2FlaQWAALAyOBUtMaSi6vkgg5151%2Forig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yandex.ru/images/search?cbir_id=9369950%2FIKOqy5LELq8z6FMoJsLA0w5202&amp;rpt=imageview&amp;url=https%3A%2F%2Favatars.mds.yandex.net%2Fget-images-cbir%2F9369950%2FIKOqy5LELq8z6FMoJsLA0w5202%2Forig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yandex.ru/images/search?cbir_id=1974051%2FbwD8DWvDYLkPAHd98vePCw5237&amp;rpt=imageview&amp;url=https%3A%2F%2Favatars.mds.yandex.net%2Fget-images-cbir%2F1974051%2FbwD8DWvDYLkPAHd98vePCw5237%2Forig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yandex.ru/images/search?cbir_id=2950582%2FAqmTKfIFR4sD4K6RWwXmKQ5293&amp;rpt=imageview&amp;url=https%3A%2F%2Favatars.mds.yandex.net%2Fget-images-cbir%2F2950582%2FAqmTKfIFR4sD4K6RWwXmKQ5293%2Forig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99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</a:t>
            </a:fld>
            <a:endParaRPr lang="ru-RU"/>
          </a:p>
        </p:txBody>
      </p:sp>
      <p:pic>
        <p:nvPicPr>
          <p:cNvPr id="3" name="Picture 2" descr="https://im0-tub-ru.yandex.net/i?id=43b9a23b805466457e91f5ca5608ab3e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8640"/>
            <a:ext cx="700087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810669" y="5567226"/>
            <a:ext cx="5876131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/>
              <a:t>Памятный знак Добыче Первой Руды</a:t>
            </a:r>
          </a:p>
        </p:txBody>
      </p:sp>
    </p:spTree>
    <p:extLst>
      <p:ext uri="{BB962C8B-B14F-4D97-AF65-F5344CB8AC3E}">
        <p14:creationId xmlns:p14="http://schemas.microsoft.com/office/powerpoint/2010/main" val="18440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88640"/>
            <a:ext cx="25910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Ссылки на источники: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446" y="1268760"/>
            <a:ext cx="876004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yandex.ru/images/search?cbir_id=4345206%2FQTe1-YhaRmWZiDWE42bs8w5432&amp;rpt=imageview&amp;url=https%3A%2F%2Favatars.mds.yandex.net%2Fget-images-cbir%2F4345206%2FQTe1-YhaRmWZiDWE42bs8w5432%2Forig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yandex.ru/images/search?cbir_id=1923850%2FJ05saPRPp2DTxVDj8cRK3Q5489&amp;rpt=imageview&amp;url=https%3A%2F%2Favatars.mds.yandex.net%2Fget-images-cbir%2F1923850%2FJ05saPRPp2DTxVDj8cRK3Q5489%2Forig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yandex.ru/images/search?cbir_id=9366118%2FYE1_peoiWQaO6jbJR8gvGA5552&amp;rpt=imageview&amp;url=https%3A%2F%2Favatars.mds.yandex.net%2Fget-images-cbir%2F9366118%2FYE1_peoiWQaO6jbJR8gvGA5552%2Forig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yandex.ru/images/search?cbir_id=3549079%2FpQeXFlrllYhqiCKfwaYotA5613&amp;rpt=imageview&amp;url=https%3A%2F%2Favatars.mds.yandex.net%2Fget-images-cbir%2F3549079%2FpQeXFlrllYhqiCKfwaYotA5613%2Forig$$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yandex.ru/images/search?cbir_id=1767370%2F2qg1g-KKJg-8qPcpt73deQ5651&amp;rpt=imageview&amp;url=https%3A%2F%2Favatars.mds.yandex.net%2Fget-images-cbir%2F1767370%2F2qg1g-KKJg-8qPcpt73deQ5651%2Forig$$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yandex.ru/images/search?cbir_id=2514805%2Fgj4gQ5s7yf74chbri9xnZA5685&amp;rpt=imageview&amp;url=https%3A%2F%2Favatars.mds.yandex.net%2Fget-images-cbir%2F2514805%2Fgj4gQ5s7yf74chbri9xnZA5685%2Forig$$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yandex.ru/images/search?cbir_id=1573551%2FOT62Lr1F7G1HCIhs1-1R4Q5853&amp;rpt=imageview&amp;url=https%3A%2F%2Favatars.mds.yandex.net%2Fget-images-cbir%2F1573551%2FOT62Lr1F7G1HCIhs1-1R4Q5853%2Forig$$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yandex.ru/images/search?cbir_id=3713687%2Fo_kou-3TPAyy2kUBVkYX0w5889&amp;rpt=imageview&amp;url=https%3A%2F%2Favatars.mds.yandex.net%2Fget-images-cbir%2F3713687%2Fo_kou-3TPAyy2kUBVkYX0w5889%2Forig$$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yandex.ru/images/search?cbir_id=41234%2FNsQcYSSXPaCXM5X3Ai9k8Q5929&amp;rpt=imageview&amp;url=https%3A%2F%2Favatars.mds.yandex.net%2Fget-images-cbir%2F41234%2FNsQcYSSXPaCXM5X3Ai9k8Q5929%2Forig$$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yandex.ru/images/search?cbir_id=4330867%2Fby6x2hkvFbh4vQSgNfdcqw5980&amp;rpt=imageview&amp;url=https%3A%2F%2Favatars.mds.yandex.net%2Fget-images-cbir%2F4330867%2Fby6x2hkvFbh4vQSgNfdcqw5980%2Forig$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32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68760"/>
            <a:ext cx="8856984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yandex.ru/images/search?cbir_id=4782544%2FtdIiXI7oubKlI8vZEs9ljQ6017&amp;rpt=imageview&amp;url=https%3A%2F%2Favatars.mds.yandex.net%2Fget-images-cbir%2F4782544%2FtdIiXI7oubKlI8vZEs9ljQ6017%2Forig$$$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https://yandex.ru/images/search?cbir_id=4575989%2FOz8f1aiXKeZWMf__aPP3Rg6150&amp;rpt=imageview&amp;url=https%3A%2F%2Favatars.mds.yandex.net%2Fget-images-cbir%2F4575989%2FOz8f1aiXKeZWMf__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aPP3Rg6150%2Forig$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yandex.ru/images/search?cbir_id=2442545%2FbFzFLLj06j0sWX4HkHXc1Q6214&amp;rpt=imageview&amp;url=https%3A%2F%2Favatars.mds.yandex.net%2Fget-images-cbir%2F2442545%2FbFzFLLj06j0sWX4HkHXc1Q6214%2Forig$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yandex.ru/images/search?cbir_id=4502972%2F7qNhSyBrC4K2vOYL4WML4A6248&amp;rpt=imageview&amp;url=https%3A%2F%2Favatars.mds.yandex.net%2Fget-images-cbir%2F4502972%2F7qNhSyBrC4K2vOYL4WML4A6248%2Forig$$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yandex.ru/images/search?cbir_id=2196570%2Fx-1T6TrMlcnabB3bj9bndQ6280&amp;rpt=imageview&amp;url=https%3A%2F%2Favatars.mds.yandex.net%2Fget-images-cbir%2F2196570%2Fx-1T6TrMlcnabB3bj9bndQ6280%2Forig$$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yandex.ru/images/search?cbir_id=226103%2FRrTXg9waThhuG9RWbpzUTA6317&amp;rpt=imageview&amp;url=https%3A%2F%2Favatars.mds.yandex.net%2Fget-images-cbir%2F226103%2FRrTXg9waThhuG9RWbpzUTA6317%2Forig$$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yandex.ru/images/search?cbir_id=2212806%2FUjGTiX8igU7c0YNtu0Hxlw6348&amp;rpt=imageview&amp;url=https%3A%2F%2Favatars.mds.yandex.net%2Fget-images-cbir%2F2212806%2FUjGTiX8igU7c0YNtu0Hxlw6348%2Forig$$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yandex.ru/images/search?cbir_id=2773085%2FvH8OqhFxCA6gqrqvBl-Oig6374&amp;rpt=imageview&amp;url=https%3A%2F%2Favatars.mds.yandex.net%2Fget-images-cbir%2F2773085%2FvH8OqhFxCA6gqrqvBl-Oig6374%2Forig$$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yandex.ru/images/search?cbir_id=3503193%2F9KAgvTN5kttrA8D4tgzsqA6412&amp;rpt=imageview&amp;url=https%3A%2F%2Favatars.mds.yandex.net%2Fget-images-cbir%2F3503193%2F9KAgvTN5kttrA8D4tgzsqA6412%2Forig$$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yandex.ru/images/search?cbir_id=1924760%2FLLn0XkUYtRU5jPk4V-p_UA6445&amp;rpt=imageview&amp;url=https%3A%2F%2Favatars.mds.yandex.net%2Fget-images-cbir%2F1924760%2FLLn0XkUYtRU5jPk4V-p_UA6445%2Forig$$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yandex.ru/images/search?cbir_id=4457816%2F0L8QGEAr0-nd7MIUtPH_6Q6474&amp;rpt=imageview&amp;url=https%3A%2F%2Favatars.mds.yandex.net%2Fget-images-cbir%2F4457816%2F0L8QGEAr0-nd7MIUtPH_6Q6474%2Forig$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12489" y="548680"/>
            <a:ext cx="25910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Ссылки на источники: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29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12776"/>
            <a:ext cx="864096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yandex.ru/images/search?cbir_id=4457816%2F0L8QGEAr0-nd7MIUtPH_6Q6474&amp;rpt=imageview&amp;url=https%3A%2F%2Favatars.mds.yandex.net%2Fget-images-cbir%2F4457816%2F0L8QGEAr0-nd7MIUtPH_6Q6474%2Forig$$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yandex.ru/images/search?cbir_id=1688612%2FYF5WUeUYfjUVsaPZ0S0USQ6568&amp;rpt=imageview&amp;url=https%3A%2F%2Favatars.mds.yandex.net%2Fget-images-cbir%2F1688612%2FYF5WUeUYfjUVsaPZ0S0USQ6568%2Forig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yandex.ru/images/search?cbir_id=9657902%2FtwkqvrgjNLh1EsVAzypplA6636&amp;rpt=imageview&amp;url=https%3A%2F%2Favatars.mds.yandex.net%2Fget-images-cbir%2F9657902%2FtwkqvrgjNLh1EsVAzypplA6636%2Forig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yandex.ru/images/search?cbir_id=1281286%2F2Bcp3Ci-MpI4SdaqGVGs5A6732&amp;rpt=imageview&amp;url=https%3A%2F%2Favatars.mds.yandex.net%2Fget-images-cbir%2F1281286%2F2Bcp3Ci-MpI4SdaqGVGs5A6732%2Forig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yandex.ru/images/search?cbir_id=2828482%2FXa4NioUGNWacQKUADkb9Og6815&amp;rpt=imageview&amp;url=https%3A%2F%2Favatars.mds.yandex.net%2Fget-images-cbir%2F2828482%2FXa4NioUGNWacQKUADkb9Og6815%2Forig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yandex.ru/images/search?cbir_id=1655504%2FelOuc52LJRA9R8pWdAkV0w6859&amp;rpt=imageview&amp;url=https%3A%2F%2Favatars.mds.yandex.net%2Fget-images-cbir%2F1655504%2FelOuc52LJRA9R8pWdAkV0w6859%2Forig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yandex.ru/images/search?cbir_id=4623439%2F5Q-7rBJkjQ7yCpHKEqIOmQ6893&amp;rpt=imageview&amp;url=https%3A%2F%2Favatars.mds.yandex.net%2Fget-images-cbir%2F4623439%2F5Q-7rBJkjQ7yCpHKEqIOmQ6893%2Forig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yandex.ru/images/search?cbir_id=4695185%2Fv-Q6z4_20QjWLV5yZGe5tg6931&amp;rpt=imageview&amp;url=https%3A%2F%2Favatars.mds.yandex.net%2Fget-images-cbir%2F4695185%2Fv-Q6z4_20QjWLV5yZGe5tg6931%2Forig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yandex.ru/images/search?cbir_id=4310169%2Fv4nQ1e_sqGtbHTnup9PeZA6973&amp;rpt=imageview&amp;url=https%3A%2F%2Favatars.mds.yandex.net%2Fget-images-cbir%2F4310169%2Fv4nQ1e_sqGtbHTnup9PeZA6973%2Forig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yandex.ru/images/search?cbir_id=3986772%2FrG04cBe_nzdlRAO9mkKIeg7008&amp;rpt=imageview&amp;url=https%3A%2F%2Favatars.mds.yandex.net%2Fget-images-cbir%2F3986772%2FrG04cBe_nzdlRAO9mkKIeg7008%2Forig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yandex.ru/images/search?cbir_id=9578301%2FRfThBF3V00JivFFGRMdaiw7038&amp;rpt=imageview&amp;url=https%3A%2F%2Favatars.mds.yandex.net%2Fget-images-cbir%2F9578301%2FRfThBF3V00JivFFGRMdaiw7038%2Forig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2489" y="548680"/>
            <a:ext cx="25910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Ссылки на источники: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38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268760"/>
            <a:ext cx="8856984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yandex.ru/images/search?cbir_id=4823191%2FRYw-XYE7r7rZt3qB51RA-g7197&amp;rpt=imageview&amp;url=https%3A%2F%2Favatars.mds.yandex.net%2Fget-images-cbir%2F4823191%2FRYw-XYE7r7rZt3qB51RA-g7197%2Forig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yandex.ru/images/search?cbir_id=1012387%2FyYwsrO4UG1Zttf-sBdK4_w7242&amp;rpt=imageview&amp;url=https%3A%2F%2Favatars.mds.yandex.net%2Fget-images-cbir%2F1012387%2FyYwsrO4UG1Zttf-sBdK4_w7242%2Forig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yandex.ru/images/search?cbir_id=477754%2F3tg1CQdV4OGqs5vkG0RLPA7270&amp;rpt=imageview&amp;url=https%3A%2F%2Favatars.mds.yandex.net%2Fget-images-cbir%2F477754%2F3tg1CQdV4OGqs5vkG0RLPA7270%2Forig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yandex.ru/images/search?cbir_id=1925141%2F_MJIf2pU0WgvM1sEh3Ufvw7300&amp;rpt=imageview&amp;url=https%3A%2F%2Favatars.mds.yandex.net%2Fget-images-cbir%2F1925141%2F_MJIf2pU0WgvM1sEh3Ufvw7300%2Forig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yandex.ru/images/search?cbir_id=2420469%2FO8WfYcpO80XLN4bPx-j-6A7328&amp;rpt=imageview&amp;url=https%3A%2F%2Favatars.mds.yandex.net%2Fget-images-cbir%2F2420469%2FO8WfYcpO80XLN4bPx-j-6A7328%2Forig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yandex.ru/images/search?cbir_id=4587169%2FKoQW4RiNViWxrz3NdWrNwg7361&amp;rpt=imageview&amp;url=https%3A%2F%2Favatars.mds.yandex.net%2Fget-images-cbir%2F4587169%2FKoQW4RiNViWxrz3NdWrNwg7361%2Forig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yandex.ru/images/search?cbir_id=3186316%2F4tZnKYwA3KKLOoTNMib6ZQ7388&amp;rpt=imageview&amp;url=https%3A%2F%2Favatars.mds.yandex.net%2Fget-images-cbir%2F3186316%2F4tZnKYwA3KKLOoTNMib6ZQ7388%2Forig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yandex.ru/images/search?cbir_id=4450416%2F0DnHYMgWG0JKwBqQtJCr-A7417&amp;rpt=imageview&amp;url=https%3A%2F%2Favatars.mds.yandex.net%2Fget-images-cbir%2F4450416%2F0DnHYMgWG0JKwBqQtJCr-A7417%2Forig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yandex.ru/images/search?cbir_id=1885990%2FlhSzSTTMbQBOdM9AReEhnw7448&amp;rpt=imageview&amp;url=https%3A%2F%2Favatars.mds.yandex.net%2Fget-images-cbir%2F1885990%2FlhSzSTTMbQBOdM9AReEhnw7448%2Forig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yandex.ru/images/search?cbir_id=1368495%2F491yVPXbB16qYitDTlmMlg7480&amp;rpt=imageview&amp;url=https%3A%2F%2Favatars.mds.yandex.net%2Fget-images-cbir%2F1368495%2F491yVPXbB16qYitDTlmMlg7480%2Forig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yandex.ru/images/search?cbir_id=2768527%2F6IMTKb4NV3cOxfd24VtbtA7510&amp;rpt=imageview&amp;url=https%3A%2F%2Favatars.mds.yandex.net%2Fget-images-cbir%2F2768527%2F6IMTKb4NV3cOxfd24VtbtA7510%2Forig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12489" y="548680"/>
            <a:ext cx="25910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Ссылки на источники: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58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556792"/>
            <a:ext cx="658599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yandex.ru/images/search?cbir_id=1817553%2FB9-8XoEEqfsoYNKrS6iOJg7538&amp;rpt=imageview&amp;url=https%3A%2F%2Favatars.mds.yandex.net%2Fget-images-cbir%2F1817553%2FB9-8XoEEqfsoYNKrS6iOJg7538%2Forig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yandex.ru/images/search?cbir_id=4330815%2Ffpd0ccAUkc-5qc-zfOCufQ7624&amp;rpt=imageview&amp;url=https%3A%2F%2Favatars.mds.yandex.net%2Fget-images-cbir%2F4330815%2Ffpd0ccAUkc-5qc-zfOCufQ7624%2Forig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yandex.ru/images/search?cbir_id=2918847%2FU-NsCK7M50HDGBGAxVlqhA7655&amp;rpt=imageview&amp;url=https%3A%2F%2Favatars.mds.yandex.net%2Fget-images-cbir%2F2918847%2FU-NsCK7M50HDGBGAxVlqhA7655%2Forig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12489" y="548680"/>
            <a:ext cx="259103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Ссылки на источники: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6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</a:t>
            </a:fld>
            <a:endParaRPr lang="ru-RU"/>
          </a:p>
        </p:txBody>
      </p:sp>
      <p:pic>
        <p:nvPicPr>
          <p:cNvPr id="3" name="Picture 2" descr="C:\Users\Lenovo2\Desktop\Памятники нашего города\park_6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332655"/>
            <a:ext cx="3888432" cy="554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4445804" y="2276872"/>
            <a:ext cx="4214792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В  2002 году в парке  был поставлен памятник Николаю  Александровичу  Никитину</a:t>
            </a:r>
          </a:p>
        </p:txBody>
      </p:sp>
    </p:spTree>
    <p:extLst>
      <p:ext uri="{BB962C8B-B14F-4D97-AF65-F5344CB8AC3E}">
        <p14:creationId xmlns:p14="http://schemas.microsoft.com/office/powerpoint/2010/main" val="5157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</a:t>
            </a:fld>
            <a:endParaRPr lang="ru-RU"/>
          </a:p>
        </p:txBody>
      </p:sp>
      <p:pic>
        <p:nvPicPr>
          <p:cNvPr id="3" name="Picture 3" descr="C:\Users\Lenovo2\Desktop\Памятники нашего города\dsc_0791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60648"/>
            <a:ext cx="6869053" cy="416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358534" y="4680129"/>
            <a:ext cx="8572500" cy="1384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/>
              <a:t>В Центральном городском парке культуры и отдыха, стоит Памятный знак Михайловскому Партизанскому Отряду</a:t>
            </a:r>
          </a:p>
        </p:txBody>
      </p:sp>
    </p:spTree>
    <p:extLst>
      <p:ext uri="{BB962C8B-B14F-4D97-AF65-F5344CB8AC3E}">
        <p14:creationId xmlns:p14="http://schemas.microsoft.com/office/powerpoint/2010/main" val="24198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7</a:t>
            </a:fld>
            <a:endParaRPr lang="ru-RU"/>
          </a:p>
        </p:txBody>
      </p:sp>
      <p:pic>
        <p:nvPicPr>
          <p:cNvPr id="3" name="Picture 2" descr="http://vitusltd.ru/blog/wp-content/uploads/2012/09/dendrarij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1" y="188641"/>
            <a:ext cx="36004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i.otzovik.com/objects/b/160000/154605.png"/>
          <p:cNvPicPr>
            <a:picLocks noChangeAspect="1" noChangeArrowheads="1"/>
          </p:cNvPicPr>
          <p:nvPr/>
        </p:nvPicPr>
        <p:blipFill rotWithShape="1">
          <a:blip r:embed="rId3"/>
          <a:srcRect t="11907" b="13080"/>
          <a:stretch/>
        </p:blipFill>
        <p:spPr bwMode="auto">
          <a:xfrm>
            <a:off x="4067944" y="213123"/>
            <a:ext cx="30718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mir46.ru/IMGS/d7dc13bbbd5cd9e6212a171fcd0901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815" y="3933056"/>
            <a:ext cx="307181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355976" y="2753675"/>
            <a:ext cx="3873392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На площади в три гектара произрастает более 3,5 тысяч кустарников и деревьев лиственных и хвойных пород. Кроме привычных для нашей страны пород деревьев здесь можно увидеть очень экзотические экземпляры.</a:t>
            </a:r>
          </a:p>
        </p:txBody>
      </p:sp>
    </p:spTree>
    <p:extLst>
      <p:ext uri="{BB962C8B-B14F-4D97-AF65-F5344CB8AC3E}">
        <p14:creationId xmlns:p14="http://schemas.microsoft.com/office/powerpoint/2010/main" val="277052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8</a:t>
            </a:fld>
            <a:endParaRPr lang="ru-RU"/>
          </a:p>
        </p:txBody>
      </p:sp>
      <p:pic>
        <p:nvPicPr>
          <p:cNvPr id="3" name="Picture 3" descr="C:\Users\Lenovo2\Desktop\Памятники нашего города\0_c6268_a692ccd8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88639"/>
            <a:ext cx="6984776" cy="465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614362" y="5002236"/>
            <a:ext cx="7270006" cy="9540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Памятник геологам-первопроходцам, который возвели в 2007 году (к 50-летию города)</a:t>
            </a:r>
          </a:p>
        </p:txBody>
      </p:sp>
    </p:spTree>
    <p:extLst>
      <p:ext uri="{BB962C8B-B14F-4D97-AF65-F5344CB8AC3E}">
        <p14:creationId xmlns:p14="http://schemas.microsoft.com/office/powerpoint/2010/main" val="41431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9</a:t>
            </a:fld>
            <a:endParaRPr lang="ru-RU"/>
          </a:p>
        </p:txBody>
      </p:sp>
      <p:pic>
        <p:nvPicPr>
          <p:cNvPr id="3" name="Picture 2" descr="C:\Users\Lenovo2\Desktop\Памятники нашего города\529777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16632"/>
            <a:ext cx="6929437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1592004" y="5445224"/>
            <a:ext cx="7095703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Памятник  В. И. Ленину. Установлен в 1982 г.</a:t>
            </a:r>
          </a:p>
        </p:txBody>
      </p:sp>
    </p:spTree>
    <p:extLst>
      <p:ext uri="{BB962C8B-B14F-4D97-AF65-F5344CB8AC3E}">
        <p14:creationId xmlns:p14="http://schemas.microsoft.com/office/powerpoint/2010/main" val="21158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1004</Words>
  <Application>Microsoft Office PowerPoint</Application>
  <PresentationFormat>Экран (4:3)</PresentationFormat>
  <Paragraphs>180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Book Antiqua</vt:lpstr>
      <vt:lpstr>Calibri</vt:lpstr>
      <vt:lpstr>Times New Roman</vt:lpstr>
      <vt:lpstr>Тема Office</vt:lpstr>
      <vt:lpstr>     Памятники и достопримечательности г. Железногорска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Наталья</cp:lastModifiedBy>
  <cp:revision>20</cp:revision>
  <dcterms:created xsi:type="dcterms:W3CDTF">2023-04-10T08:53:20Z</dcterms:created>
  <dcterms:modified xsi:type="dcterms:W3CDTF">2023-08-01T19:21:23Z</dcterms:modified>
</cp:coreProperties>
</file>