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5" r:id="rId3"/>
    <p:sldId id="257" r:id="rId4"/>
    <p:sldId id="258" r:id="rId5"/>
    <p:sldId id="260" r:id="rId6"/>
    <p:sldId id="261" r:id="rId7"/>
    <p:sldId id="276" r:id="rId8"/>
    <p:sldId id="278" r:id="rId9"/>
    <p:sldId id="279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5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ADBDE6-AB91-4458-B142-DE3F02F7F1AA}" type="datetimeFigureOut">
              <a:rPr lang="ru-RU" smtClean="0"/>
              <a:pPr/>
              <a:t>02.08.2023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B3F6896-EB4E-4D5A-A0E6-5F1C82DE5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cover dir="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pravda.ru/wp-content/uploads/2019/12/ssssejm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8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175351" cy="10801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 Курской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988840"/>
            <a:ext cx="2676556" cy="408336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/>
              <a:t>В Курской области искусственные водоёмы</a:t>
            </a:r>
            <a:r>
              <a:rPr lang="ru-RU" sz="1800" b="1" i="1" dirty="0" smtClean="0"/>
              <a:t> </a:t>
            </a:r>
            <a:r>
              <a:rPr lang="ru-RU" sz="1800" b="1" dirty="0" smtClean="0"/>
              <a:t>созданы в балках и долинах небольших рек. </a:t>
            </a:r>
          </a:p>
          <a:p>
            <a:pPr marL="0" indent="0" algn="just">
              <a:buNone/>
            </a:pPr>
            <a:r>
              <a:rPr lang="ru-RU" sz="1800" b="1" dirty="0" smtClean="0"/>
              <a:t>Глубина </a:t>
            </a:r>
            <a:r>
              <a:rPr lang="ru-RU" sz="1800" b="1" dirty="0" smtClean="0"/>
              <a:t>водохранилищ, прудов и небольших   каналов   всё  время  уменьшается  из-за   приноса  временными потоками глинистых частиц</a:t>
            </a:r>
            <a:r>
              <a:rPr lang="ru-RU" sz="1800" b="1" dirty="0" smtClean="0"/>
              <a:t>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 </a:t>
            </a:r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1"/>
            <a:ext cx="8821644" cy="85725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Искусственные водоёмы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s://sun9-70.userapi.com/sun9-62/impg/_n250o9jMMxlswfXi-1emFO3XMzE8apXIUE-tg/ZUwkPy3Gs18.jpg?size=1080x824&amp;quality=95&amp;sign=1105d243ee3e32355a837ee9c3e0877f&amp;c_uniq_tag=Nc0S49uPWHdDCQTh-51PppaxHQgCl9ZjUDYHzp8cE4Q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5888790" cy="44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88640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Внутренние воды (воды суши) Курской области составляют многочисленные реки и редкие озёра, болота, а также подземные воды, искусственные водоёмы, водохранилища, пруды и небольшие каналы.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2050" name="Picture 2" descr="https://smolbattle.ru/data/attachments/474/474403-3ae62880de35d0609a8202c73b363b2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4" y="2420888"/>
            <a:ext cx="4375045" cy="3281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599" y="3573016"/>
            <a:ext cx="4609303" cy="2954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38550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188640"/>
            <a:ext cx="4464496" cy="6552728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176 рек имеют длину более 10 километров.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Общая протяжённость всех рек - 7600 километров.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 относятся к бассейнам крупных рек европейской части России -Днепра и Дона.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водораздел между ними проходит по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Тимско-Щигровской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возвышенности (гряде).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5111"/>
            <a:ext cx="4248472" cy="450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116632"/>
            <a:ext cx="3168352" cy="602701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Сейм – приток </a:t>
            </a:r>
            <a:r>
              <a:rPr lang="ru-RU" b="1" dirty="0" smtClean="0"/>
              <a:t>реки Десны, берущий начало в Белгородской области (в логу «Голова Сейма»), является самой крупной рекой области. </a:t>
            </a:r>
          </a:p>
          <a:p>
            <a:pPr algn="ctr"/>
            <a:r>
              <a:rPr lang="ru-RU" b="1" dirty="0" smtClean="0"/>
              <a:t>Сейм </a:t>
            </a:r>
            <a:r>
              <a:rPr lang="ru-RU" b="1" dirty="0" smtClean="0"/>
              <a:t>принимает в пределах Курской области 30 притоков. Справа в него впадают Рать, </a:t>
            </a:r>
            <a:r>
              <a:rPr lang="ru-RU" b="1" dirty="0" err="1" smtClean="0"/>
              <a:t>Тускарь</a:t>
            </a:r>
            <a:r>
              <a:rPr lang="ru-RU" b="1" dirty="0" smtClean="0"/>
              <a:t>, Большая Курица, </a:t>
            </a:r>
            <a:r>
              <a:rPr lang="ru-RU" b="1" dirty="0" err="1" smtClean="0"/>
              <a:t>Рогозна</a:t>
            </a:r>
            <a:r>
              <a:rPr lang="ru-RU" b="1" dirty="0" smtClean="0"/>
              <a:t>, </a:t>
            </a:r>
            <a:r>
              <a:rPr lang="ru-RU" b="1" dirty="0" err="1" smtClean="0"/>
              <a:t>Прутише</a:t>
            </a:r>
            <a:r>
              <a:rPr lang="ru-RU" b="1" dirty="0" smtClean="0"/>
              <a:t> и </a:t>
            </a:r>
            <a:r>
              <a:rPr lang="ru-RU" b="1" dirty="0" err="1" smtClean="0"/>
              <a:t>Свапа</a:t>
            </a:r>
            <a:r>
              <a:rPr lang="ru-RU" b="1" dirty="0" smtClean="0"/>
              <a:t>, слева - Донецкая </a:t>
            </a:r>
            <a:r>
              <a:rPr lang="ru-RU" b="1" dirty="0" err="1" smtClean="0"/>
              <a:t>Сеймица</a:t>
            </a:r>
            <a:r>
              <a:rPr lang="ru-RU" b="1" dirty="0" smtClean="0"/>
              <a:t>, </a:t>
            </a:r>
            <a:r>
              <a:rPr lang="ru-RU" b="1" dirty="0" err="1" smtClean="0"/>
              <a:t>Ивица</a:t>
            </a:r>
            <a:r>
              <a:rPr lang="ru-RU" b="1" dirty="0" smtClean="0"/>
              <a:t>, Полная, </a:t>
            </a:r>
            <a:r>
              <a:rPr lang="ru-RU" b="1" dirty="0" err="1" smtClean="0"/>
              <a:t>Реут</a:t>
            </a:r>
            <a:r>
              <a:rPr lang="ru-RU" b="1" dirty="0" smtClean="0"/>
              <a:t>, </a:t>
            </a:r>
            <a:r>
              <a:rPr lang="ru-RU" b="1" dirty="0" err="1" smtClean="0"/>
              <a:t>Крепна</a:t>
            </a:r>
            <a:r>
              <a:rPr lang="ru-RU" b="1" dirty="0" smtClean="0"/>
              <a:t> и </a:t>
            </a:r>
            <a:r>
              <a:rPr lang="ru-RU" b="1" dirty="0" err="1" smtClean="0"/>
              <a:t>Снагость</a:t>
            </a:r>
            <a:r>
              <a:rPr lang="ru-RU" b="1" dirty="0" smtClean="0"/>
              <a:t>. Самый крупный приток Сейма - река </a:t>
            </a:r>
            <a:r>
              <a:rPr lang="ru-RU" b="1" dirty="0" err="1" smtClean="0"/>
              <a:t>Свапа</a:t>
            </a:r>
            <a:r>
              <a:rPr lang="ru-RU" b="1" dirty="0" smtClean="0"/>
              <a:t>, - протекает по северо-западной части области. Её длина 197 километров.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9" t="2371"/>
          <a:stretch/>
        </p:blipFill>
        <p:spPr bwMode="auto">
          <a:xfrm>
            <a:off x="0" y="818866"/>
            <a:ext cx="5648639" cy="519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785926"/>
            <a:ext cx="2676556" cy="40719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Длина реки Сейм составляет 772 километра, а в пределах области - 490 километров. Протекая по широкому дну долины, река то в одном, то в другом месте образует большие излучины (меандры).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06760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effectLst/>
              </a:rPr>
              <a:t>Самая крупная 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река области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- </a:t>
            </a:r>
            <a:r>
              <a:rPr lang="ru-RU" sz="3200" dirty="0" smtClean="0">
                <a:solidFill>
                  <a:srgbClr val="7030A0"/>
                </a:solidFill>
                <a:effectLst/>
              </a:rPr>
              <a:t>Сейм</a:t>
            </a:r>
            <a:endParaRPr lang="ru-RU" sz="3200" dirty="0">
              <a:solidFill>
                <a:srgbClr val="7030A0"/>
              </a:solidFill>
              <a:effectLst/>
            </a:endParaRPr>
          </a:p>
        </p:txBody>
      </p:sp>
      <p:pic>
        <p:nvPicPr>
          <p:cNvPr id="5122" name="Picture 2" descr="https://krot.info/uploads/posts/2021-12/1638354131_102-krot-info-p-reka-seim-kurskaya-oblast-krasivie-foto-1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"/>
          <a:stretch/>
        </p:blipFill>
        <p:spPr bwMode="auto">
          <a:xfrm>
            <a:off x="2987824" y="1886456"/>
            <a:ext cx="5976664" cy="39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42844" y="1571612"/>
            <a:ext cx="2676556" cy="4500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В России находится только верхнее течение </a:t>
            </a:r>
            <a:r>
              <a:rPr lang="ru-RU" sz="2400" dirty="0" err="1" smtClean="0"/>
              <a:t>Псла</a:t>
            </a:r>
            <a:r>
              <a:rPr lang="ru-RU" sz="2400" dirty="0" smtClean="0"/>
              <a:t>, длиной несколько более 164 километра. Длина же всей реки 717 километров и несёт свои воды в Днепр в основном по Украине.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7"/>
            <a:ext cx="8749636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Вторая по величине река области </a:t>
            </a:r>
            <a:r>
              <a:rPr lang="ru-RU" dirty="0" smtClean="0">
                <a:solidFill>
                  <a:srgbClr val="7030A0"/>
                </a:solidFill>
              </a:rPr>
              <a:t>– </a:t>
            </a:r>
            <a:r>
              <a:rPr lang="ru-RU" dirty="0" smtClean="0">
                <a:solidFill>
                  <a:srgbClr val="7030A0"/>
                </a:solidFill>
              </a:rPr>
              <a:t>река </a:t>
            </a:r>
            <a:r>
              <a:rPr lang="ru-RU" dirty="0" err="1" smtClean="0">
                <a:solidFill>
                  <a:srgbClr val="7030A0"/>
                </a:solidFill>
              </a:rPr>
              <a:t>Псёл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602457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798203"/>
            <a:ext cx="4464496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/>
              <a:t>Болота в Курской области не получили широкого распространения, но встречаются в поймах среднего и нижнего течения рек Сейма, </a:t>
            </a:r>
            <a:r>
              <a:rPr lang="ru-RU" sz="1800" b="1" dirty="0" err="1"/>
              <a:t>Свапы</a:t>
            </a:r>
            <a:r>
              <a:rPr lang="ru-RU" sz="1800" b="1" dirty="0"/>
              <a:t> и </a:t>
            </a:r>
            <a:r>
              <a:rPr lang="ru-RU" sz="1800" b="1" dirty="0" err="1"/>
              <a:t>Псла</a:t>
            </a:r>
            <a:r>
              <a:rPr lang="ru-RU" sz="1800" b="1" dirty="0" smtClean="0"/>
              <a:t>.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b="1" dirty="0" smtClean="0"/>
              <a:t>Озёр </a:t>
            </a:r>
            <a:r>
              <a:rPr lang="ru-RU" sz="1800" b="1" dirty="0"/>
              <a:t>в области немного и располагаются преимущественно они в долинах рек. По своему происхождению озёра чаще являются старицами. </a:t>
            </a:r>
          </a:p>
          <a:p>
            <a:pPr marL="0" indent="0" algn="just">
              <a:buNone/>
            </a:pPr>
            <a:r>
              <a:rPr lang="ru-RU" sz="1800" b="1" dirty="0"/>
              <a:t>В долинах Сейма, </a:t>
            </a:r>
            <a:r>
              <a:rPr lang="ru-RU" sz="1800" b="1" dirty="0" err="1"/>
              <a:t>Псла</a:t>
            </a:r>
            <a:r>
              <a:rPr lang="ru-RU" sz="1800" b="1" dirty="0"/>
              <a:t>, Оскола и других рек насчитывается несколько сотен больших и малых пойменных озёр-стариц. </a:t>
            </a:r>
            <a:endParaRPr lang="ru-RU" sz="1800" b="1" dirty="0" smtClean="0"/>
          </a:p>
          <a:p>
            <a:pPr marL="0" indent="0" algn="just">
              <a:buNone/>
            </a:pPr>
            <a:r>
              <a:rPr lang="ru-RU" sz="1800" b="1" dirty="0" smtClean="0"/>
              <a:t>Они </a:t>
            </a:r>
            <a:r>
              <a:rPr lang="ru-RU" sz="1800" b="1" dirty="0"/>
              <a:t>имеют вид узких и вытянутых полос длиной от нескольких десятков метров до нескольких километров. </a:t>
            </a:r>
            <a:endParaRPr lang="ru-RU" sz="18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757"/>
            <a:ext cx="8749636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Озёра и болота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397776" cy="2643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7982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5949280"/>
            <a:ext cx="849694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Наиболее крупные пойменные озера встречаются в долине Сейма. К ним относятся </a:t>
            </a:r>
            <a:r>
              <a:rPr lang="ru-RU" sz="2400" b="1" dirty="0" err="1"/>
              <a:t>Лезвино</a:t>
            </a:r>
            <a:r>
              <a:rPr lang="ru-RU" sz="2400" b="1" dirty="0"/>
              <a:t>, Малино, </a:t>
            </a:r>
            <a:r>
              <a:rPr lang="ru-RU" sz="2400" b="1" dirty="0" err="1"/>
              <a:t>Маковье</a:t>
            </a:r>
            <a:r>
              <a:rPr lang="ru-RU" sz="2400" b="1" dirty="0"/>
              <a:t>, </a:t>
            </a:r>
            <a:r>
              <a:rPr lang="ru-RU" sz="2400" b="1" dirty="0" err="1"/>
              <a:t>Фитиж</a:t>
            </a:r>
            <a:r>
              <a:rPr lang="ru-RU" sz="2400" b="1" dirty="0"/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757"/>
            <a:ext cx="8749636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Озёра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" b="8965"/>
          <a:stretch/>
        </p:blipFill>
        <p:spPr bwMode="auto">
          <a:xfrm>
            <a:off x="1139142" y="1351128"/>
            <a:ext cx="7128792" cy="399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42985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67544" y="5949280"/>
            <a:ext cx="8496944" cy="72008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/>
              <a:t>Недра Курской области хранят в себе значительные запасы подземных вод.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757"/>
            <a:ext cx="8749636" cy="107157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7030A0"/>
                </a:solidFill>
              </a:rPr>
              <a:t>Подземные воды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63550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46018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262</TotalTime>
  <Words>390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 Водоемы Курской области </vt:lpstr>
      <vt:lpstr>Презентация PowerPoint</vt:lpstr>
      <vt:lpstr>Презентация PowerPoint</vt:lpstr>
      <vt:lpstr>Презентация PowerPoint</vt:lpstr>
      <vt:lpstr>Самая крупная  река области - Сейм</vt:lpstr>
      <vt:lpstr>Вторая по величине река области – река Псёл</vt:lpstr>
      <vt:lpstr>Озёра и болота</vt:lpstr>
      <vt:lpstr>Озёра</vt:lpstr>
      <vt:lpstr>Подземные воды</vt:lpstr>
      <vt:lpstr>Искусственные водоёмы</vt:lpstr>
    </vt:vector>
  </TitlesOfParts>
  <Company>МОУ "Костровская средняя общеобразовательная школа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воды и их ресурсы </dc:title>
  <dc:creator>comp3</dc:creator>
  <cp:lastModifiedBy>Windows User</cp:lastModifiedBy>
  <cp:revision>26</cp:revision>
  <dcterms:created xsi:type="dcterms:W3CDTF">2009-04-27T07:03:55Z</dcterms:created>
  <dcterms:modified xsi:type="dcterms:W3CDTF">2023-08-02T16:55:43Z</dcterms:modified>
</cp:coreProperties>
</file>