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1" r:id="rId2"/>
    <p:sldId id="407" r:id="rId3"/>
    <p:sldId id="409" r:id="rId4"/>
    <p:sldId id="410" r:id="rId5"/>
    <p:sldId id="412" r:id="rId6"/>
    <p:sldId id="408" r:id="rId7"/>
    <p:sldId id="413" r:id="rId8"/>
    <p:sldId id="405" r:id="rId9"/>
    <p:sldId id="414" r:id="rId10"/>
    <p:sldId id="417" r:id="rId11"/>
    <p:sldId id="416" r:id="rId12"/>
    <p:sldId id="415" r:id="rId13"/>
    <p:sldId id="371" r:id="rId14"/>
    <p:sldId id="418" r:id="rId15"/>
    <p:sldId id="419" r:id="rId16"/>
    <p:sldId id="420" r:id="rId17"/>
    <p:sldId id="421" r:id="rId18"/>
    <p:sldId id="422" r:id="rId19"/>
    <p:sldId id="425" r:id="rId20"/>
    <p:sldId id="423" r:id="rId21"/>
    <p:sldId id="42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9900"/>
    <a:srgbClr val="00F26D"/>
    <a:srgbClr val="99FFCC"/>
    <a:srgbClr val="33CC33"/>
    <a:srgbClr val="00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7062-DA90-42E5-81E5-B973CBA623F9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566A-F612-4562-98DF-6BF8A8666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imgsrc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1066800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Историко-культурные памятники Курского края. Курские усадьбы.</a:t>
            </a:r>
            <a:b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82000" cy="1295400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Курские усадьбы: </a:t>
            </a:r>
            <a:r>
              <a:rPr lang="ru-RU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Марьино</a:t>
            </a: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Белый Колодезь, Хомутовка, </a:t>
            </a:r>
            <a:r>
              <a:rPr lang="ru-RU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Моква</a:t>
            </a: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Воробьевка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5800" y="228600"/>
            <a:ext cx="4419600" cy="1706562"/>
          </a:xfrm>
        </p:spPr>
        <p:txBody>
          <a:bodyPr>
            <a:norm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А А Фета </a:t>
            </a:r>
            <a:b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с. Воробьевка, </a:t>
            </a:r>
            <a:r>
              <a:rPr lang="ru-RU" sz="28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Золотухинский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р-н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Содержимое 4" descr="Усадьба Фета в Воробьевк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14144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5029200"/>
            <a:ext cx="7848600" cy="1524000"/>
          </a:xfrm>
          <a:noFill/>
        </p:spPr>
        <p:txBody>
          <a:bodyPr>
            <a:noAutofit/>
          </a:bodyPr>
          <a:lstStyle/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Здесь в 1887 году, покинув Степановку в родном Мценском уезде Орловской губернии, поселился и прожил 15 лет известный русский поэт А. А Фет. </a:t>
            </a:r>
            <a:b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5029200"/>
            <a:ext cx="8610600" cy="1828800"/>
          </a:xfrm>
          <a:noFill/>
        </p:spPr>
        <p:txBody>
          <a:bodyPr>
            <a:noAutofit/>
          </a:bodyPr>
          <a:lstStyle/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1877 году Афанасий Афанасьевич купил в Курской губернии в Воробьевке недалеко от Коренной пустыни, где и провел остаток своей жизни, лишь на зиму уезжая в Москву и приезжая в Воробьевку к началу марта. </a:t>
            </a:r>
            <a:b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5867400"/>
            <a:ext cx="8458200" cy="990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08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усадьбе поэта часто гостили Л.Н.Толстой, П.И.Чайковский, </a:t>
            </a:r>
            <a:endParaRPr lang="ru-RU" sz="2000" b="1" spc="5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08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В. Соловьев </a:t>
            </a:r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другие известные личности</a:t>
            </a:r>
            <a: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Усадьба </a:t>
            </a:r>
            <a:r>
              <a:rPr lang="ru-RU" sz="3200" b="1" spc="5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Нелидовых</a:t>
            </a:r>
            <a:r>
              <a:rPr lang="ru-RU" sz="32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(с. </a:t>
            </a:r>
            <a:r>
              <a:rPr lang="ru-RU" sz="2800" b="1" i="1" spc="5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Моква</a:t>
            </a:r>
            <a:r>
              <a:rPr lang="ru-RU" sz="2800" b="1" i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Курский район)</a:t>
            </a:r>
            <a:endParaRPr lang="ru-RU" sz="2800" b="1" i="1" spc="5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1000" y="5303837"/>
            <a:ext cx="8763000" cy="1554163"/>
          </a:xfrm>
          <a:noFill/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</a:pP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 рубеже XVIII и XIX веков </a:t>
            </a:r>
            <a:r>
              <a:rPr lang="ru-RU" sz="24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Моква</a:t>
            </a: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стала собственностью Аркадия Ивановича Нелидова, назначенного губернатором в Курск. На основе дубравы был разбит английский парк, создана система прудов и построен дворец.</a:t>
            </a:r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5105400"/>
            <a:ext cx="8458200" cy="1752600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Внутри здания находилось более сорока помещений, среди которых были гостиная, вестибюль, столовая, комната для музыкантов, бальный зал, а также библиотека, многочисленные жилые комнаты и </a:t>
            </a: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кабинеты.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5105400"/>
            <a:ext cx="8458200" cy="1752600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 конца XIX века и до 1917 года усадьба принадлежала племяннику А. А. Нелидова Петру Петровичу Волкову. Он содержал в </a:t>
            </a:r>
            <a:r>
              <a:rPr lang="ru-RU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Мокве</a:t>
            </a: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земскую школу, где обучалось около 80 детей, также он превратил домашнюю Спасскую церковь в приходскую.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5257800"/>
            <a:ext cx="8458200" cy="1371600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1943—1946 годах  </a:t>
            </a:r>
            <a:r>
              <a:rPr lang="ru-RU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уцелевших зданиях располагался военный госпиталь. С 1948 года на территории усадьбы находится санаторий.</a:t>
            </a:r>
            <a:endParaRPr lang="ru-RU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Усадьба Новосильцева 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(с. Лебяжье Курский район)</a:t>
            </a:r>
            <a:endParaRPr lang="ru-RU" sz="28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"/>
            <a:ext cx="8915400" cy="1600199"/>
          </a:xfrm>
          <a:noFill/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В середине 18 в. Лебяжье принадлежало И. П. Анненкову, в конце 19 в. имение приобрёл купец Г. А. Новосильцев, который и был его последним владельцем.</a:t>
            </a:r>
            <a:r>
              <a:rPr lang="ru-RU" sz="2400" b="1" dirty="0" smtClean="0"/>
              <a:t> 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Новосильцев построил двух/трёхэтажное кирпичное здание с террасами и балконами</a:t>
            </a: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  <a:p>
            <a:pPr marL="108000">
              <a:spcBef>
                <a:spcPts val="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Усадьба Новосильцева 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(с. Лебяжье Курский район)</a:t>
            </a:r>
            <a:endParaRPr lang="ru-RU" sz="28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"/>
            <a:ext cx="8915400" cy="1600199"/>
          </a:xfrm>
          <a:noFill/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</a:pPr>
            <a:r>
              <a:rPr lang="ru-RU" sz="2400" b="1" dirty="0" smtClean="0"/>
              <a:t>В усадьбе Новосильцева в 1920-х размещался детский приют, в 1930-х - больница и амбулатория, а затем дом отдыха.</a:t>
            </a:r>
          </a:p>
          <a:p>
            <a:pPr marL="108000">
              <a:spcBef>
                <a:spcPts val="0"/>
              </a:spcBef>
            </a:pPr>
            <a:r>
              <a:rPr lang="ru-RU" sz="2400" b="1" dirty="0" smtClean="0"/>
              <a:t> В 1996 усадьбу Новосильцева занял Курский филиал Орловской школы милиции.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2133600"/>
          </a:xfrm>
        </p:spPr>
        <p:txBody>
          <a:bodyPr>
            <a:normAutofit/>
          </a:bodyPr>
          <a:lstStyle/>
          <a:p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Белый Колодезь — маленькая деревня в Орловской области, которая до 1937 года относилась к Курской губернии. В середине XIX века в Белом Колодезе была построена усадьба Вячеслава Шварца — известного на весь мир художника.</a:t>
            </a:r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"/>
            <a:ext cx="8915400" cy="1600199"/>
          </a:xfrm>
          <a:noFill/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066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</a:t>
            </a:r>
            <a:r>
              <a:rPr lang="ru-RU" sz="36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Марьино</a:t>
            </a:r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Дворец Барятинских (Рыльский район)</a:t>
            </a:r>
            <a:b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40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5845479"/>
            <a:ext cx="8458200" cy="990600"/>
          </a:xfrm>
          <a:noFill/>
        </p:spPr>
        <p:txBody>
          <a:bodyPr>
            <a:normAutofit/>
          </a:bodyPr>
          <a:lstStyle/>
          <a:p>
            <a:pPr marL="108000" algn="just">
              <a:spcBef>
                <a:spcPts val="0"/>
              </a:spcBef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Дворцово-парковый ансамбль "Марьино" был построен во втором десятилетии XIX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века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7.icdn.ru/s/sensi_46/1/61198901iH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947"/>
          <a:stretch>
            <a:fillRect/>
          </a:stretch>
        </p:blipFill>
        <p:spPr bwMode="auto">
          <a:xfrm>
            <a:off x="1066800" y="304800"/>
            <a:ext cx="7670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Алехиных в </a:t>
            </a:r>
            <a:r>
              <a:rPr lang="ru-RU" sz="36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Касторенском</a:t>
            </a:r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районе</a:t>
            </a:r>
            <a:endParaRPr lang="ru-RU" sz="36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28600" y="5456237"/>
            <a:ext cx="8610600" cy="1401763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b="1" dirty="0"/>
              <a:t>И</a:t>
            </a:r>
            <a:r>
              <a:rPr lang="ru-RU" b="1" dirty="0" smtClean="0"/>
              <a:t>мение </a:t>
            </a:r>
            <a:r>
              <a:rPr lang="ru-RU" b="1" dirty="0" smtClean="0"/>
              <a:t>родителей чемпиона мира по шахматам А.А. Алехиных (1892-1946), которые приобрели его у крупных землевладельцев  </a:t>
            </a:r>
            <a:r>
              <a:rPr lang="ru-RU" b="1" dirty="0" err="1" smtClean="0"/>
              <a:t>Охотниковых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400"/>
            <a:ext cx="8763000" cy="1143000"/>
          </a:xfrm>
        </p:spPr>
        <p:txBody>
          <a:bodyPr>
            <a:normAutofit/>
          </a:bodyPr>
          <a:lstStyle/>
          <a:p>
            <a:r>
              <a:rPr lang="ru-RU" sz="40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Усадебный дом  Алехиных</a:t>
            </a:r>
            <a:endParaRPr lang="ru-RU" sz="40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800600" cy="5334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</a:t>
            </a:r>
            <a:r>
              <a:rPr lang="ru-RU" sz="36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Марьино</a:t>
            </a:r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4876800"/>
            <a:ext cx="8610600" cy="1752600"/>
          </a:xfrm>
          <a:noFill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Дворец был построен по проекту курского архитектора Карла Ивановича Гофмана к 1820 г. </a:t>
            </a:r>
            <a:b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Первоначально дворец назывался </a:t>
            </a:r>
            <a:r>
              <a:rPr lang="ru-RU" sz="24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Избицким</a:t>
            </a: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домом, так как он строился на берегу речки </a:t>
            </a:r>
            <a:r>
              <a:rPr lang="ru-RU" sz="24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Избицы</a:t>
            </a:r>
            <a:r>
              <a:rPr lang="ru-RU" sz="24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sz="2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800600" cy="5334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</a:t>
            </a:r>
            <a:r>
              <a:rPr lang="ru-RU" sz="36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Марьино</a:t>
            </a:r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4876800"/>
            <a:ext cx="8686800" cy="1828800"/>
          </a:xfrm>
          <a:noFill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Позднее его стали называть Марьиным, как и всю  усадьбу, по имени второй жены Барятинского.</a:t>
            </a:r>
            <a:r>
              <a:rPr lang="ru-RU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Ныне в </a:t>
            </a:r>
            <a:r>
              <a:rPr lang="ru-RU" b="1" spc="50" dirty="0" err="1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Марьинском</a:t>
            </a:r>
            <a:r>
              <a:rPr lang="ru-RU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дворце располагается санаторий «</a:t>
            </a:r>
            <a:r>
              <a:rPr lang="ru-RU" b="1" spc="50" dirty="0" err="1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Марьино</a:t>
            </a:r>
            <a:r>
              <a:rPr lang="ru-RU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», известный на всю страну. </a:t>
            </a:r>
            <a:endParaRPr lang="ru-RU" b="1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"Деревеньки"  Барятинского </a:t>
            </a:r>
            <a:b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 Льгове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143000" y="5122101"/>
            <a:ext cx="5943600" cy="1583499"/>
          </a:xfrm>
          <a:noFill/>
        </p:spPr>
        <p:txBody>
          <a:bodyPr>
            <a:normAutofit fontScale="77500" lnSpcReduction="20000"/>
          </a:bodyPr>
          <a:lstStyle/>
          <a:p>
            <a:pPr marL="108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Предполагают, что усадьба "Деревеньки" Барятинского создавалась одновременное усадьбой "</a:t>
            </a:r>
            <a:r>
              <a:rPr lang="ru-RU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Марьино</a:t>
            </a:r>
            <a:r>
              <a:rPr lang="ru-RU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", после 1811 года.</a:t>
            </a:r>
            <a:endParaRPr lang="ru-RU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410200"/>
            <a:ext cx="3733800" cy="1173162"/>
          </a:xfrm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Башня Шамиля во Льгове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800600" y="685800"/>
            <a:ext cx="4114800" cy="59436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Известно о пребывании на Курской земле в плененного вождя кавказских горцев Шамиля (1797-1871).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В декабре 1868 года при переезде из Калуги в Киев Шамиль побывал и в имении Барятинского "Деревеньки", с башни любовался окрестностями.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Народная молва утверждает, что в ней он молился... Так и закрепился в названии башенки факт пребывания на Курской земле исторической личности.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Левшиных </a:t>
            </a:r>
            <a:b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(пос. Хомутовка  </a:t>
            </a:r>
            <a:r>
              <a:rPr lang="ru-RU" sz="32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Хомутовского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района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334000"/>
          </a:xfrm>
          <a:pattFill prst="pct40">
            <a:fgClr>
              <a:srgbClr val="00F26D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108000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Усадьба Левшиных — </a:t>
            </a:r>
            <a:r>
              <a:rPr lang="ru-RU" b="1" dirty="0" smtClean="0">
                <a:solidFill>
                  <a:srgbClr val="C00000"/>
                </a:solidFill>
              </a:rPr>
              <a:t>памятник архитектуры 18 в</a:t>
            </a:r>
            <a:r>
              <a:rPr lang="ru-RU" b="1" dirty="0" smtClean="0"/>
              <a:t>., который по старшинству является вторым после палат Мазепы под Рыльском, а по своим ландшафтным характеристикам не уступает паркам усадеб </a:t>
            </a:r>
            <a:r>
              <a:rPr lang="ru-RU" b="1" dirty="0" err="1" smtClean="0"/>
              <a:t>Марьино</a:t>
            </a:r>
            <a:r>
              <a:rPr lang="ru-RU" b="1" dirty="0" smtClean="0"/>
              <a:t> и </a:t>
            </a:r>
            <a:r>
              <a:rPr lang="ru-RU" b="1" dirty="0" err="1" smtClean="0"/>
              <a:t>Моква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" name="Содержимое 7" descr="Усадьба Левшиных в Хомутовке.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774" t="7993" r="43396" b="24082"/>
          <a:stretch>
            <a:fillRect/>
          </a:stretch>
        </p:blipFill>
        <p:spPr>
          <a:xfrm>
            <a:off x="4648199" y="1676400"/>
            <a:ext cx="4294499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Дворец окружает живописный ландшафт: к западу и юго-западу от дома расположены пруды, к востоку и северу — старинный парк.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867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настоящее время в бывшем дворце Левшиных располагаются органы районной администрации. </a:t>
            </a:r>
            <a:endParaRPr lang="ru-RU" sz="28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524000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Усадьба А А Фета 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с. Воробьевка, </a:t>
            </a:r>
            <a:r>
              <a:rPr lang="ru-RU" sz="28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Золотухинский</a:t>
            </a:r>
            <a:r>
              <a:rPr lang="ru-RU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р-н</a:t>
            </a:r>
            <a:r>
              <a:rPr lang="ru-RU" sz="3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ru-RU" sz="32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624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Историко-культурные памятники Курского края. Курские усадьбы. </vt:lpstr>
      <vt:lpstr> Усадьба Марьино, Дворец Барятинских (Рыльский район) </vt:lpstr>
      <vt:lpstr>Усадьба Марьино </vt:lpstr>
      <vt:lpstr>Усадьба Марьино </vt:lpstr>
      <vt:lpstr>Усадьба "Деревеньки"  Барятинского  во Льгове</vt:lpstr>
      <vt:lpstr>Башня Шамиля во Льгове</vt:lpstr>
      <vt:lpstr>Усадьба Левшиных  (пос. Хомутовка  Хомутовского района)</vt:lpstr>
      <vt:lpstr>Дворец окружает живописный ландшафт: к западу и юго-западу от дома расположены пруды, к востоку и северу — старинный парк. </vt:lpstr>
      <vt:lpstr>Усадьба А А Фета  (с. Воробьевка, Золотухинский р-н)</vt:lpstr>
      <vt:lpstr>Усадьба А А Фета  (с. Воробьевка, Золотухинский р-н)</vt:lpstr>
      <vt:lpstr>Презентация PowerPoint</vt:lpstr>
      <vt:lpstr>Презентация PowerPoint</vt:lpstr>
      <vt:lpstr>Усадьба Нелидовых (с. Моква Курский район)</vt:lpstr>
      <vt:lpstr>Презентация PowerPoint</vt:lpstr>
      <vt:lpstr>Презентация PowerPoint</vt:lpstr>
      <vt:lpstr>Презентация PowerPoint</vt:lpstr>
      <vt:lpstr>Усадьба Новосильцева (с. Лебяжье Курский район)</vt:lpstr>
      <vt:lpstr>Усадьба Новосильцева (с. Лебяжье Курский район)</vt:lpstr>
      <vt:lpstr>Белый Колодезь — маленькая деревня в Орловской области, которая до 1937 года относилась к Курской губернии. В середине XIX века в Белом Колодезе была построена усадьба Вячеслава Шварца — известного на весь мир художника.</vt:lpstr>
      <vt:lpstr>Усадьба Алехиных в Касторенском районе</vt:lpstr>
      <vt:lpstr>Усадебный дом  Алехиных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Windows User</cp:lastModifiedBy>
  <cp:revision>111</cp:revision>
  <dcterms:created xsi:type="dcterms:W3CDTF">2014-11-26T19:15:11Z</dcterms:created>
  <dcterms:modified xsi:type="dcterms:W3CDTF">2023-07-10T18:21:31Z</dcterms:modified>
</cp:coreProperties>
</file>