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25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58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68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00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16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7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95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76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44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41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7B170-3C93-4D77-BF42-B63D5BE34EE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CFA93-7EC6-4CB3-8526-2B0845274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63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ru-RU" sz="8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ТОПОНИМИКА</a:t>
            </a:r>
            <a:endParaRPr lang="ru-RU" sz="8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i.siteapi.org/H7LfoE2uzWsLDy6PMmnVhWjsd20=/0x0:666x750/1c46895a6be5c26.s.siteapi.org/img/n1ekr28x49wwcgowocokso0sokww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36" y="1742424"/>
            <a:ext cx="4543450" cy="511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00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russia-dropshipping.ru/800/600/http/images.myshared.ru/6/643407/slide_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7" b="10306"/>
          <a:stretch/>
        </p:blipFill>
        <p:spPr bwMode="auto">
          <a:xfrm>
            <a:off x="0" y="332655"/>
            <a:ext cx="9011700" cy="615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174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dcpugachev.ru/wp-content/uploads/2023/05/541_n2141611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6" y="620688"/>
            <a:ext cx="8704967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31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prezentacii.org/upload/cloud/18/04/48854/images/screen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2" y="-13320"/>
            <a:ext cx="9161760" cy="687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507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ТОПОНИМИЧЕСКИЙ СЛОВАРИК</a:t>
            </a: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54085"/>
              </p:ext>
            </p:extLst>
          </p:nvPr>
        </p:nvGraphicFramePr>
        <p:xfrm>
          <a:off x="251520" y="1412776"/>
          <a:ext cx="8712968" cy="1584176"/>
        </p:xfrm>
        <a:graphic>
          <a:graphicData uri="http://schemas.openxmlformats.org/drawingml/2006/table">
            <a:tbl>
              <a:tblPr firstRow="1" firstCol="1" bandRow="1"/>
              <a:tblGrid>
                <a:gridCol w="1909015"/>
                <a:gridCol w="2620933"/>
                <a:gridCol w="2202045"/>
                <a:gridCol w="1980975"/>
              </a:tblGrid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Название объекта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Топонимические сведения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Интересная и полезная информация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Фотографии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176065"/>
              </p:ext>
            </p:extLst>
          </p:nvPr>
        </p:nvGraphicFramePr>
        <p:xfrm>
          <a:off x="251520" y="3068960"/>
          <a:ext cx="8712968" cy="3473509"/>
        </p:xfrm>
        <a:graphic>
          <a:graphicData uri="http://schemas.openxmlformats.org/drawingml/2006/table">
            <a:tbl>
              <a:tblPr firstRow="1" firstCol="1" bandRow="1"/>
              <a:tblGrid>
                <a:gridCol w="1909015"/>
                <a:gridCol w="2620933"/>
                <a:gridCol w="2202045"/>
                <a:gridCol w="1980975"/>
              </a:tblGrid>
              <a:tr h="3473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Рыльск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Город получил свое название от реки Рыло, роющей, размывающей берега.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прошлом существовало предание о том, что река начала течь из рытвин, прорытых кабанами. От них река получила название Рыло (Рыла). Это отражено в гербе города, где изображена голова дикого кабана. 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45024"/>
            <a:ext cx="19050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160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64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ТОПОНИМИКА</vt:lpstr>
      <vt:lpstr>Презентация PowerPoint</vt:lpstr>
      <vt:lpstr>Презентация PowerPoint</vt:lpstr>
      <vt:lpstr>Презентация PowerPoint</vt:lpstr>
      <vt:lpstr>ТОПОНИМИЧЕСКИЙ СЛОВАРИК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ТОПОНИМИКА</dc:title>
  <dc:creator>Windows User</dc:creator>
  <cp:lastModifiedBy>Windows User</cp:lastModifiedBy>
  <cp:revision>4</cp:revision>
  <dcterms:created xsi:type="dcterms:W3CDTF">2023-07-07T08:02:49Z</dcterms:created>
  <dcterms:modified xsi:type="dcterms:W3CDTF">2023-07-07T08:41:11Z</dcterms:modified>
</cp:coreProperties>
</file>