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58" r:id="rId6"/>
    <p:sldId id="265" r:id="rId7"/>
    <p:sldId id="266" r:id="rId8"/>
    <p:sldId id="267" r:id="rId9"/>
    <p:sldId id="257" r:id="rId10"/>
    <p:sldId id="264" r:id="rId11"/>
    <p:sldId id="263" r:id="rId12"/>
    <p:sldId id="262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5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6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2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7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6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7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9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8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5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50FA-7FD3-48B2-B48D-2A232A5446D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D60DF-934E-4915-89FF-EA6D21BB1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4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КУРСК ТЕАТРАЛЬНЫЙ</a:t>
            </a:r>
            <a:endParaRPr lang="ru-RU" sz="6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675244" cy="37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01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78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Курский государственный драматический театр имени А. С. Пушкина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596336" cy="510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278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Курский государственный театр кукол</a:t>
            </a:r>
            <a:endParaRPr lang="ru-RU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1" y="1268760"/>
            <a:ext cx="8572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9"/>
          <a:stretch/>
        </p:blipFill>
        <p:spPr bwMode="auto">
          <a:xfrm>
            <a:off x="277901" y="1556776"/>
            <a:ext cx="8572500" cy="47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Курский театр юного зрителя «Ровесник» имени И. В. Селиванова</a:t>
            </a:r>
            <a:endParaRPr lang="ru-RU" sz="32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8198"/>
            <a:ext cx="7416824" cy="509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93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64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40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51" y="188640"/>
            <a:ext cx="9210273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99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49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76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6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0"/>
            <a:ext cx="91559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629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29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КУРСК ТЕАТРАЛЬНЫЙ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Курский государственный драматический театр имени А. С. Пушкина</vt:lpstr>
      <vt:lpstr>Курский государственный театр кукол</vt:lpstr>
      <vt:lpstr>Курский театр юного зрителя «Ровесник» имени И. В. Селиванова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КУРСК ТЕАТРАЛЬНЫЙ</dc:title>
  <dc:creator>Windows User</dc:creator>
  <cp:lastModifiedBy>Windows User</cp:lastModifiedBy>
  <cp:revision>4</cp:revision>
  <dcterms:created xsi:type="dcterms:W3CDTF">2023-06-17T20:48:09Z</dcterms:created>
  <dcterms:modified xsi:type="dcterms:W3CDTF">2023-06-17T21:43:28Z</dcterms:modified>
</cp:coreProperties>
</file>