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62" r:id="rId5"/>
    <p:sldId id="258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A7BD-D954-4B8F-9036-C90B9223DAC7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108DD3A-AEC2-4EF8-A563-288743D3A06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A7BD-D954-4B8F-9036-C90B9223DAC7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DD3A-AEC2-4EF8-A563-288743D3A0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A7BD-D954-4B8F-9036-C90B9223DAC7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DD3A-AEC2-4EF8-A563-288743D3A0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A7BD-D954-4B8F-9036-C90B9223DAC7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DD3A-AEC2-4EF8-A563-288743D3A0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A7BD-D954-4B8F-9036-C90B9223DAC7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DD3A-AEC2-4EF8-A563-288743D3A06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A7BD-D954-4B8F-9036-C90B9223DAC7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DD3A-AEC2-4EF8-A563-288743D3A0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A7BD-D954-4B8F-9036-C90B9223DAC7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DD3A-AEC2-4EF8-A563-288743D3A0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A7BD-D954-4B8F-9036-C90B9223DAC7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DD3A-AEC2-4EF8-A563-288743D3A0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A7BD-D954-4B8F-9036-C90B9223DAC7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DD3A-AEC2-4EF8-A563-288743D3A0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A7BD-D954-4B8F-9036-C90B9223DAC7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DD3A-AEC2-4EF8-A563-288743D3A06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A7BD-D954-4B8F-9036-C90B9223DAC7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DD3A-AEC2-4EF8-A563-288743D3A06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FB7A7BD-D954-4B8F-9036-C90B9223DAC7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108DD3A-AEC2-4EF8-A563-288743D3A06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СЕМЕЙНАЯ ЛЕТОПИСЬ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472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s://myslide.ru/documents_7/fe107c6b86559f36b1850fae5d1d9abe/img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498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Семья – это близкие и родные люди</a:t>
            </a:r>
          </a:p>
        </p:txBody>
      </p:sp>
      <p:pic>
        <p:nvPicPr>
          <p:cNvPr id="4098" name="Picture 2" descr="https://cdn1.ozone.ru/s3/multimedia-q/645640968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59" b="8699"/>
          <a:stretch/>
        </p:blipFill>
        <p:spPr bwMode="auto">
          <a:xfrm>
            <a:off x="1475657" y="1772816"/>
            <a:ext cx="6264696" cy="4882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3573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514600"/>
            <a:ext cx="5029200" cy="36576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sz="3000" dirty="0" smtClean="0">
                <a:solidFill>
                  <a:srgbClr val="000000"/>
                </a:solidFill>
                <a:latin typeface="Arial Narrow" pitchFamily="34" charset="0"/>
              </a:rPr>
              <a:t> </a:t>
            </a:r>
            <a:endParaRPr lang="ru-RU" sz="3000" dirty="0">
              <a:solidFill>
                <a:srgbClr val="000000"/>
              </a:solidFill>
              <a:latin typeface="Arial Narrow" pitchFamily="34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ru-RU" sz="3000" b="1" dirty="0">
                <a:solidFill>
                  <a:srgbClr val="000000"/>
                </a:solidFill>
                <a:latin typeface="Arial Narrow" pitchFamily="34" charset="0"/>
              </a:rPr>
              <a:t>"Повесть временных лет" </a:t>
            </a:r>
            <a:r>
              <a:rPr lang="ru-RU" sz="3000" dirty="0">
                <a:solidFill>
                  <a:srgbClr val="000000"/>
                </a:solidFill>
                <a:latin typeface="Arial Narrow" pitchFamily="34" charset="0"/>
              </a:rPr>
              <a:t>– первое десятилетие </a:t>
            </a:r>
            <a:r>
              <a:rPr lang="en-US" sz="3000" dirty="0">
                <a:solidFill>
                  <a:srgbClr val="000000"/>
                </a:solidFill>
                <a:latin typeface="Arial Narrow" pitchFamily="34" charset="0"/>
              </a:rPr>
              <a:t>XII</a:t>
            </a:r>
            <a:r>
              <a:rPr lang="ru-RU" sz="30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ru-RU" sz="3000" dirty="0" smtClean="0">
                <a:solidFill>
                  <a:srgbClr val="000000"/>
                </a:solidFill>
                <a:latin typeface="Arial Narrow" pitchFamily="34" charset="0"/>
              </a:rPr>
              <a:t>века (1113 год)  </a:t>
            </a:r>
            <a:r>
              <a:rPr lang="ru-RU" sz="3000" dirty="0">
                <a:solidFill>
                  <a:srgbClr val="000000"/>
                </a:solidFill>
                <a:latin typeface="Arial Narrow" pitchFamily="34" charset="0"/>
              </a:rPr>
              <a:t>– монах Нестор Киево-Печерского монастыря.</a:t>
            </a:r>
          </a:p>
        </p:txBody>
      </p:sp>
      <p:pic>
        <p:nvPicPr>
          <p:cNvPr id="19462" name="Picture 6" descr="Рисунок2"/>
          <p:cNvPicPr>
            <a:picLocks noChangeAspect="1" noChangeArrowheads="1"/>
          </p:cNvPicPr>
          <p:nvPr/>
        </p:nvPicPr>
        <p:blipFill>
          <a:blip r:embed="rId3" cstate="print"/>
          <a:srcRect l="3108" t="1411" r="2185" b="4704"/>
          <a:stretch>
            <a:fillRect/>
          </a:stretch>
        </p:blipFill>
        <p:spPr bwMode="auto">
          <a:xfrm>
            <a:off x="6934200" y="3118879"/>
            <a:ext cx="2009927" cy="3085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5" name="Picture 9" descr="kushner_poves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786" y="3171888"/>
            <a:ext cx="2096553" cy="3259048"/>
          </a:xfrm>
          <a:prstGeom prst="rect">
            <a:avLst/>
          </a:prstGeom>
          <a:noFill/>
        </p:spPr>
      </p:pic>
      <p:sp>
        <p:nvSpPr>
          <p:cNvPr id="19467" name="WordArt 11"/>
          <p:cNvSpPr>
            <a:spLocks noChangeArrowheads="1" noChangeShapeType="1" noTextEdit="1"/>
          </p:cNvSpPr>
          <p:nvPr/>
        </p:nvSpPr>
        <p:spPr bwMode="auto">
          <a:xfrm>
            <a:off x="1119304" y="471055"/>
            <a:ext cx="46482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Летопись</a:t>
            </a:r>
          </a:p>
        </p:txBody>
      </p:sp>
      <p:pic>
        <p:nvPicPr>
          <p:cNvPr id="19468" name="Picture 12" descr="pohod_oleg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28312">
            <a:off x="6002556" y="394728"/>
            <a:ext cx="2772174" cy="18688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0362183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s://xn----8sbfklga1asckj6a.xn--p1ai/800/600/http/prezentacii.org/upload/cloud/18/06/53489/images/screen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16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707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s://i.mycdn.me/i?r=AyH4iRPQ2q0otWIFepML2LxRkzEVLnVDYyIb-csP-R5b0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2043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51</TotalTime>
  <Words>31</Words>
  <Application>Microsoft Office PowerPoint</Application>
  <PresentationFormat>Экран (4:3)</PresentationFormat>
  <Paragraphs>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Аптека</vt:lpstr>
      <vt:lpstr>СЕМЕЙНАЯ ЛЕТОПИСЬ</vt:lpstr>
      <vt:lpstr>Презентация PowerPoint</vt:lpstr>
      <vt:lpstr>Семья – это близкие и родные люди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СЕМЕЙНАЯ ЛЕТОПИСЬ</dc:title>
  <dc:creator>Windows User</dc:creator>
  <cp:lastModifiedBy>Кафедра ДиНО</cp:lastModifiedBy>
  <cp:revision>4</cp:revision>
  <dcterms:created xsi:type="dcterms:W3CDTF">2023-06-10T14:19:17Z</dcterms:created>
  <dcterms:modified xsi:type="dcterms:W3CDTF">2023-08-02T11:06:26Z</dcterms:modified>
</cp:coreProperties>
</file>