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B7A7BD-D954-4B8F-9036-C90B9223DA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08DD3A-AEC2-4EF8-A563-288743D3A0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СЕМЕЙНАЯ ЛЕТОПИСЬ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7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myslide.ru/documents_7/fe107c6b86559f36b1850fae5d1d9abe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98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Семья – это близкие и родные люди</a:t>
            </a:r>
          </a:p>
        </p:txBody>
      </p:sp>
      <p:pic>
        <p:nvPicPr>
          <p:cNvPr id="4098" name="Picture 2" descr="https://cdn1.ozone.ru/s3/multimedia-q/645640968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9" b="8699"/>
          <a:stretch/>
        </p:blipFill>
        <p:spPr bwMode="auto">
          <a:xfrm>
            <a:off x="1475657" y="1772816"/>
            <a:ext cx="6264696" cy="488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7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5029200" cy="3657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3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ru-RU" sz="3000" dirty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3000" b="1" dirty="0">
                <a:solidFill>
                  <a:srgbClr val="000000"/>
                </a:solidFill>
                <a:latin typeface="Arial Narrow" pitchFamily="34" charset="0"/>
              </a:rPr>
              <a:t>"Повесть временных лет" </a:t>
            </a:r>
            <a:r>
              <a:rPr lang="ru-RU" sz="3000" dirty="0">
                <a:solidFill>
                  <a:srgbClr val="000000"/>
                </a:solidFill>
                <a:latin typeface="Arial Narrow" pitchFamily="34" charset="0"/>
              </a:rPr>
              <a:t>– первое десятилетие </a:t>
            </a:r>
            <a:r>
              <a:rPr lang="en-US" sz="3000" dirty="0">
                <a:solidFill>
                  <a:srgbClr val="000000"/>
                </a:solidFill>
                <a:latin typeface="Arial Narrow" pitchFamily="34" charset="0"/>
              </a:rPr>
              <a:t>XII</a:t>
            </a:r>
            <a:r>
              <a:rPr lang="ru-RU" sz="3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3000" dirty="0" smtClean="0">
                <a:solidFill>
                  <a:srgbClr val="000000"/>
                </a:solidFill>
                <a:latin typeface="Arial Narrow" pitchFamily="34" charset="0"/>
              </a:rPr>
              <a:t>века (1113 год)  </a:t>
            </a:r>
            <a:r>
              <a:rPr lang="ru-RU" sz="3000" dirty="0">
                <a:solidFill>
                  <a:srgbClr val="000000"/>
                </a:solidFill>
                <a:latin typeface="Arial Narrow" pitchFamily="34" charset="0"/>
              </a:rPr>
              <a:t>– монах Нестор Киево-Печерского монастыря.</a:t>
            </a:r>
          </a:p>
        </p:txBody>
      </p:sp>
      <p:pic>
        <p:nvPicPr>
          <p:cNvPr id="19462" name="Picture 6" descr="Рисунок2"/>
          <p:cNvPicPr>
            <a:picLocks noChangeAspect="1" noChangeArrowheads="1"/>
          </p:cNvPicPr>
          <p:nvPr/>
        </p:nvPicPr>
        <p:blipFill>
          <a:blip r:embed="rId3" cstate="print"/>
          <a:srcRect l="3108" t="1411" r="2185" b="4704"/>
          <a:stretch>
            <a:fillRect/>
          </a:stretch>
        </p:blipFill>
        <p:spPr bwMode="auto">
          <a:xfrm>
            <a:off x="6934200" y="3118879"/>
            <a:ext cx="2009927" cy="308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 descr="kushner_pove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86" y="3171888"/>
            <a:ext cx="2096553" cy="3259048"/>
          </a:xfrm>
          <a:prstGeom prst="rect">
            <a:avLst/>
          </a:prstGeom>
          <a:noFill/>
        </p:spPr>
      </p:pic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1119304" y="471055"/>
            <a:ext cx="464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Летопись</a:t>
            </a:r>
          </a:p>
        </p:txBody>
      </p:sp>
      <p:pic>
        <p:nvPicPr>
          <p:cNvPr id="19468" name="Picture 12" descr="pohod_oleg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8312">
            <a:off x="6002556" y="394728"/>
            <a:ext cx="2772174" cy="18688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62183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xn----8sbfklga1asckj6a.xn--p1ai/800/600/http/prezentacii.org/upload/cloud/18/06/53489/images/screen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07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i.mycdn.me/i?r=AyH4iRPQ2q0otWIFepML2LxRkzEVLnVDYyIb-csP-R5b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204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</TotalTime>
  <Words>31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СЕМЕЙНАЯ ЛЕТОПИСЬ</vt:lpstr>
      <vt:lpstr>Презентация PowerPoint</vt:lpstr>
      <vt:lpstr>Семья – это близкие и родные люди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СЕМЕЙНАЯ ЛЕТОПИСЬ</dc:title>
  <dc:creator>Windows User</dc:creator>
  <cp:lastModifiedBy>Кафедра ДиНО</cp:lastModifiedBy>
  <cp:revision>4</cp:revision>
  <dcterms:created xsi:type="dcterms:W3CDTF">2023-06-10T14:19:17Z</dcterms:created>
  <dcterms:modified xsi:type="dcterms:W3CDTF">2023-08-02T11:06:26Z</dcterms:modified>
</cp:coreProperties>
</file>