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0" r:id="rId6"/>
    <p:sldId id="263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E5DBE4"/>
    <a:srgbClr val="A7FFCF"/>
    <a:srgbClr val="FFFF8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645B7-A215-40A5-A59D-2C8DFB4F264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406C-05EC-4FB6-89D6-FBC67DA7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6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406C-05EC-4FB6-89D6-FBC67DA7B82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406C-05EC-4FB6-89D6-FBC67DA7B82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8001056" cy="45005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8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11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Моя новая школа</a:t>
            </a:r>
            <a:r>
              <a:rPr lang="ru-RU" sz="118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9600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0" name="Picture 2" descr="https://www.kohinoorinterior.com/upload/gallery/528559369gallery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436"/>
            <a:ext cx="6858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22ir9aoo7cbf6.cloudfront.net/wp-content/uploads/sites/2/2017/07/salad-bars-singapore-seasonal-salad-b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9" y="4281328"/>
            <a:ext cx="4333280" cy="25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0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4" name="Picture 2" descr="https://avatars.mds.yandex.net/i?id=b3c87e36099f87f1d4034f81f1d2914c_sr-824046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" y="908720"/>
            <a:ext cx="419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noyabrsk24.ru/site/assets/files/23273/02_07.685x0-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72" y="1988840"/>
            <a:ext cx="486915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0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218" name="Picture 2" descr="https://sun9-42.userapi.com/impf/ZWNtyyY-Q8Dz88zgjcBXAMc4hLik1qghtxdZSQ/mLa2mzPCAo4.jpg?size=1590x530&amp;quality=95&amp;crop=0,215,1600,533&amp;sign=88114045792bbe4b799593a0017503c4&amp;type=cover_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00542" cy="29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fcsp.ru/upload/resize_cache/iblock/229/1000_662_2/229afad6a591baf66f0184550ae890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8839"/>
            <a:ext cx="4139952" cy="27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mospravda.ru/wp-content/uploads/2017/05/rob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" y="3889720"/>
            <a:ext cx="4360769" cy="290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4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AutoShape 8" descr="https://mospravda.ru/wp-content/uploads/2017/05/rob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vzlet.org/sites/vzlet.org/files/2019-06/IMG_6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5723376" cy="38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honoteka.org/uploads/posts/2021-04/1619411296_10-phonoteka_org-p-professii-budushchego-fon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33" y="3668996"/>
            <a:ext cx="5071467" cy="31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8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AutoShape 8" descr="https://mospravda.ru/wp-content/uploads/2017/05/rob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214974"/>
          </a:xfrm>
        </p:spPr>
        <p:txBody>
          <a:bodyPr>
            <a:normAutofit lnSpcReduction="10000"/>
          </a:bodyPr>
          <a:lstStyle/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ЗНАНИЯ! 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ОПЫТ!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ПРАКТИКА!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ФУНКЦИОНАЛЬНОСТЬ!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ИНДИВИДУАЛЬНОСТЬ!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ТВОРЧЕСТВО!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ЛИЧНОСТЬ!!!</a:t>
            </a: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AutoShape 2" descr="https://yt3.ggpht.com/ytc/AKedOLRkmXEWuVefoIIpzdTK5tfkKYsQkb6zsRfnEf6fOw=s900-c-k-c0x00ffffff-no-r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6556" l="2000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17" y="980728"/>
            <a:ext cx="2803217" cy="28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9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no.org.ua/wp-content/uploads/2012/03/unusual_des.jpg"/>
          <p:cNvPicPr>
            <a:picLocks noChangeAspect="1" noChangeArrowheads="1"/>
          </p:cNvPicPr>
          <p:nvPr/>
        </p:nvPicPr>
        <p:blipFill>
          <a:blip r:embed="rId3"/>
          <a:srcRect l="24000" r="20499" b="2052"/>
          <a:stretch>
            <a:fillRect/>
          </a:stretch>
        </p:blipFill>
        <p:spPr bwMode="auto">
          <a:xfrm rot="1268729">
            <a:off x="4830971" y="1486062"/>
            <a:ext cx="2432755" cy="230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Модель новой школы</a:t>
            </a:r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…</a:t>
            </a:r>
            <a:b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Сформулируй девиз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http://motiway.com/img/motivs/4982/l/e6axmh2p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454">
            <a:off x="4553221" y="3894134"/>
            <a:ext cx="4048113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artsoart.ru/wp-content/uploads/2014/06/tvorchestvo-art-of-smile-buddha-680x506.jpg"/>
          <p:cNvPicPr>
            <a:picLocks noChangeAspect="1" noChangeArrowheads="1"/>
          </p:cNvPicPr>
          <p:nvPr/>
        </p:nvPicPr>
        <p:blipFill>
          <a:blip r:embed="rId5"/>
          <a:srcRect l="9926" t="4447" r="10662" b="3655"/>
          <a:stretch>
            <a:fillRect/>
          </a:stretch>
        </p:blipFill>
        <p:spPr bwMode="auto">
          <a:xfrm rot="21406998">
            <a:off x="206592" y="2297886"/>
            <a:ext cx="3665816" cy="315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no.org.ua/wp-content/uploads/2012/03/unusual_des.jpg"/>
          <p:cNvPicPr>
            <a:picLocks noChangeAspect="1" noChangeArrowheads="1"/>
          </p:cNvPicPr>
          <p:nvPr/>
        </p:nvPicPr>
        <p:blipFill>
          <a:blip r:embed="rId3"/>
          <a:srcRect l="24000" r="20499" b="2052"/>
          <a:stretch>
            <a:fillRect/>
          </a:stretch>
        </p:blipFill>
        <p:spPr bwMode="auto">
          <a:xfrm rot="1268729">
            <a:off x="4830971" y="1486062"/>
            <a:ext cx="2432755" cy="230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Модель новой школы</a:t>
            </a:r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…</a:t>
            </a:r>
            <a:b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Сформулируй девиз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http://motiway.com/img/motivs/4982/l/e6axmh2p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454">
            <a:off x="4553221" y="3894134"/>
            <a:ext cx="4048113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artsoart.ru/wp-content/uploads/2014/06/tvorchestvo-art-of-smile-buddha-680x506.jpg"/>
          <p:cNvPicPr>
            <a:picLocks noChangeAspect="1" noChangeArrowheads="1"/>
          </p:cNvPicPr>
          <p:nvPr/>
        </p:nvPicPr>
        <p:blipFill>
          <a:blip r:embed="rId5"/>
          <a:srcRect l="9926" t="4447" r="10662" b="3655"/>
          <a:stretch>
            <a:fillRect/>
          </a:stretch>
        </p:blipFill>
        <p:spPr bwMode="auto">
          <a:xfrm rot="21406998">
            <a:off x="206592" y="2297886"/>
            <a:ext cx="3665816" cy="315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1999" y="6243431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инициативность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302" y="5611871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творчество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6192" y="335699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нестандартность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670751_top-fon-com-p-foni-dlya-prezentatsii-po-proforientatsii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4" y="7937"/>
            <a:ext cx="9175864" cy="68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928926" y="142852"/>
            <a:ext cx="6215074" cy="2928958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4744" y="857232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Мои представления о новой школе…</a:t>
            </a:r>
            <a:endParaRPr lang="ru-RU" sz="44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0" y="0"/>
            <a:ext cx="2786082" cy="2428892"/>
          </a:xfrm>
          <a:prstGeom prst="cloudCallout">
            <a:avLst/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3388014">
            <a:off x="844257" y="222938"/>
            <a:ext cx="1169551" cy="21395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Да какая же она….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17312751">
            <a:off x="92167" y="4598863"/>
            <a:ext cx="2342697" cy="2259804"/>
          </a:xfrm>
          <a:prstGeom prst="cloudCallout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8105365">
            <a:off x="312431" y="4920258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Яркая! Модная! Умнейшая!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7974054">
            <a:off x="389413" y="2661010"/>
            <a:ext cx="2342697" cy="2259804"/>
          </a:xfrm>
          <a:prstGeom prst="cloudCallout">
            <a:avLst/>
          </a:prstGeom>
          <a:solidFill>
            <a:srgbClr val="E5D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8853449">
            <a:off x="540034" y="2890235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Хмурая? Серая? Скучная?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dndz.tv/image_add/1_879.gif"/>
          <p:cNvPicPr>
            <a:picLocks noChangeAspect="1" noChangeArrowheads="1"/>
          </p:cNvPicPr>
          <p:nvPr/>
        </p:nvPicPr>
        <p:blipFill>
          <a:blip r:embed="rId3"/>
          <a:srcRect l="3125" t="1431" r="7812" b="5534"/>
          <a:stretch>
            <a:fillRect/>
          </a:stretch>
        </p:blipFill>
        <p:spPr bwMode="auto">
          <a:xfrm>
            <a:off x="5954579" y="3143248"/>
            <a:ext cx="288169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pichold.ru/wp-content/uploads/2021/07/24-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06" b="100000" l="20521" r="8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7" t="12431" r="17508"/>
          <a:stretch/>
        </p:blipFill>
        <p:spPr bwMode="auto">
          <a:xfrm>
            <a:off x="2734080" y="3582732"/>
            <a:ext cx="2914940" cy="30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http://bakuwhitecity.com/noduploads/downloads/9743e6e00a41faa2076d9b9838a91c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734">
            <a:off x="467544" y="1628800"/>
            <a:ext cx="4333662" cy="27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hold.ru/wp-content/uploads/2021/07/1-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55" y="1412097"/>
            <a:ext cx="4327745" cy="3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17" y="4131911"/>
            <a:ext cx="4108089" cy="27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 descr="https://pichold.ru/wp-content/uploads/2021/07/4-3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560">
            <a:off x="4255052" y="1514800"/>
            <a:ext cx="4440010" cy="28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r1.nubex.ru/s11952-3b0/f2756_9c/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5" y="1268759"/>
            <a:ext cx="3960440" cy="26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9952"/>
            <a:ext cx="6795120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3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 descr="https://pichold.ru/wp-content/uploads/2021/07/5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8994"/>
            <a:ext cx="399431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ichold.ru/wp-content/uploads/2021/07/7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771">
            <a:off x="4782713" y="1531734"/>
            <a:ext cx="3908696" cy="29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originals/a7/22/0a/a7220a482e229339b6c7ab209584db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23" y="3808535"/>
            <a:ext cx="5214301" cy="30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0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Какая она, ШКОЛА?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6" name="Picture 2" descr="https://pro-dachnikov.com/uploads/posts/2021-11/1637205388_39-pro-dachnikov-com-p-dizain-kabinetov-informatiki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949">
            <a:off x="611560" y="170080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dei.club/uploads/posts/2022-11/1667300023_33-idei-club-p-dizain-kabineta-matematiki-v-shkole-oboi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92349"/>
            <a:ext cx="5593793" cy="31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48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95</Words>
  <Application>Microsoft Office PowerPoint</Application>
  <PresentationFormat>Экран (4:3)</PresentationFormat>
  <Paragraphs>28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«Моя новая школа»</vt:lpstr>
      <vt:lpstr>Модель новой школы… Сформулируй девиз</vt:lpstr>
      <vt:lpstr>Модель новой школы… Сформулируй девиз</vt:lpstr>
      <vt:lpstr>Презентация PowerPoint</vt:lpstr>
      <vt:lpstr>Презентация PowerPoint</vt:lpstr>
      <vt:lpstr>Какая она, ШКОЛА?</vt:lpstr>
      <vt:lpstr>Какая она, ШКОЛА?</vt:lpstr>
      <vt:lpstr>Какая она, ШКОЛА?</vt:lpstr>
      <vt:lpstr>Какая она, ШКОЛА?</vt:lpstr>
      <vt:lpstr>Какая она, ШКОЛА?</vt:lpstr>
      <vt:lpstr>Какая она, ШКОЛА?</vt:lpstr>
      <vt:lpstr>Какая она, ШКОЛА?</vt:lpstr>
      <vt:lpstr>Какая она, ШКОЛА?</vt:lpstr>
      <vt:lpstr>Какая она, ШКОЛА?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«Моя новая школа»</dc:title>
  <dc:creator>KOMP</dc:creator>
  <cp:lastModifiedBy>Windows User</cp:lastModifiedBy>
  <cp:revision>19</cp:revision>
  <dcterms:created xsi:type="dcterms:W3CDTF">2015-10-07T16:56:36Z</dcterms:created>
  <dcterms:modified xsi:type="dcterms:W3CDTF">2023-07-31T14:27:55Z</dcterms:modified>
</cp:coreProperties>
</file>