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346" r:id="rId3"/>
    <p:sldId id="347" r:id="rId4"/>
    <p:sldId id="348" r:id="rId5"/>
    <p:sldId id="285" r:id="rId6"/>
    <p:sldId id="337" r:id="rId7"/>
    <p:sldId id="335" r:id="rId8"/>
    <p:sldId id="275" r:id="rId9"/>
    <p:sldId id="276" r:id="rId10"/>
    <p:sldId id="323" r:id="rId11"/>
    <p:sldId id="324" r:id="rId12"/>
    <p:sldId id="325" r:id="rId13"/>
    <p:sldId id="329" r:id="rId14"/>
    <p:sldId id="349" r:id="rId15"/>
    <p:sldId id="322" r:id="rId16"/>
    <p:sldId id="301" r:id="rId17"/>
    <p:sldId id="317" r:id="rId18"/>
    <p:sldId id="302" r:id="rId19"/>
    <p:sldId id="298" r:id="rId20"/>
    <p:sldId id="345" r:id="rId21"/>
    <p:sldId id="351" r:id="rId22"/>
    <p:sldId id="330" r:id="rId23"/>
    <p:sldId id="33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4" d="100"/>
          <a:sy n="84" d="100"/>
        </p:scale>
        <p:origin x="-140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3;\Desktop\2015%20&#1041;&#1056;&#1045;&#1046;&#1053;&#1045;&#1042;&#1040;%20&#1050;&#1054;&#1053;&#1060;&#1045;&#1056;&#1045;&#1053;&#1062;&#1048;&#1071;\11.&#1056;&#1099;&#1089;&#1100;.mp3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3;\Desktop\2015%20&#1041;&#1056;&#1045;&#1046;&#1053;&#1045;&#1042;&#1040;%20&#1050;&#1054;&#1053;&#1060;&#1045;&#1056;&#1045;&#1053;&#1062;&#1048;&#1071;\26.&#1058;&#1077;&#1073;&#1077;%20&#1084;&#1086;&#1081;%20&#1076;&#1088;&#1091;&#1075;.WMA" TargetMode="Externa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3;\Desktop\2015%20&#1041;&#1056;&#1045;&#1046;&#1053;&#1045;&#1042;&#1040;%20&#1050;&#1054;&#1053;&#1060;&#1045;&#1056;&#1045;&#1053;&#1062;&#1048;&#1071;\16.&#1040;&#1073;&#1072;&#1079;&#1072;%20&#1043;&#1080;&#1084;&#1085;.wav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25538"/>
            <a:ext cx="7772400" cy="17367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dirty="0" smtClean="0"/>
              <a:t>Традиции </a:t>
            </a:r>
            <a:r>
              <a:rPr lang="ru-RU" dirty="0" err="1" smtClean="0"/>
              <a:t>музицирования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Курской губернии</a:t>
            </a:r>
          </a:p>
        </p:txBody>
      </p:sp>
      <p:sp>
        <p:nvSpPr>
          <p:cNvPr id="3075" name="AutoShape 1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AutoShape 18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AutoShape 20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" name="AutoShape 2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9" name="AutoShape 2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0" name="AutoShape 30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1" name="AutoShape 3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2" name="AutoShape 3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3" name="AutoShape 3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4" name="AutoShape 3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5" name="AutoShape 4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86" name="Picture 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924944"/>
            <a:ext cx="3046412" cy="338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</a:t>
            </a:r>
            <a:r>
              <a:rPr lang="ru-RU" sz="4000" dirty="0"/>
              <a:t>«</a:t>
            </a:r>
            <a:r>
              <a:rPr lang="ru-RU" sz="4000" dirty="0" err="1"/>
              <a:t>Моква</a:t>
            </a:r>
            <a:r>
              <a:rPr lang="ru-RU" sz="4000" dirty="0"/>
              <a:t>»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3285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/>
              <a:t>Нелидов Аркадий Иванович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Воробьевка</a:t>
            </a:r>
            <a:endParaRPr lang="ru-RU" dirty="0"/>
          </a:p>
        </p:txBody>
      </p:sp>
      <p:pic>
        <p:nvPicPr>
          <p:cNvPr id="2050" name="Picture 2" descr="G:\воробье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28171"/>
            <a:ext cx="7010400" cy="51826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36096" y="-531440"/>
            <a:ext cx="864096" cy="531440"/>
          </a:xfrm>
          <a:solidFill>
            <a:schemeClr val="accent1"/>
          </a:solidFill>
        </p:spPr>
        <p:txBody>
          <a:bodyPr>
            <a:noAutofit/>
          </a:bodyPr>
          <a:lstStyle/>
          <a:p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I:\Новая папка\В крес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3214710" cy="4420227"/>
          </a:xfrm>
          <a:prstGeom prst="rect">
            <a:avLst/>
          </a:prstGeom>
          <a:noFill/>
        </p:spPr>
      </p:pic>
      <p:pic>
        <p:nvPicPr>
          <p:cNvPr id="8195" name="Picture 3" descr="J:\autorun.inf\Чай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214710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	Льговский </a:t>
            </a:r>
            <a:r>
              <a:rPr lang="ru-RU" smtClean="0"/>
              <a:t>краеведческий музей</a:t>
            </a: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403" y="1600200"/>
            <a:ext cx="404979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я\Desktop\ИМКК\районные кр музеи\Льгов музей фото\2009 июль 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56792"/>
            <a:ext cx="4343400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\Desktop\Музыкальное краеведение\20140418_1003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2" y="1600200"/>
            <a:ext cx="2657475" cy="47244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268760"/>
            <a:ext cx="471601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\Documents\Презентацийя Курск-музыкальный\объявление от Бугрова с.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48680"/>
            <a:ext cx="6336704" cy="5904656"/>
          </a:xfrm>
          <a:prstGeom prst="rect">
            <a:avLst/>
          </a:prstGeom>
          <a:noFill/>
        </p:spPr>
      </p:pic>
      <p:pic>
        <p:nvPicPr>
          <p:cNvPr id="4" name="11.Рыс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732240" y="29249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4938" y="1428750"/>
            <a:ext cx="392906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            </a:t>
            </a:r>
          </a:p>
        </p:txBody>
      </p:sp>
      <p:pic>
        <p:nvPicPr>
          <p:cNvPr id="4" name="Рисунок 3" descr="дом офицеро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980728"/>
            <a:ext cx="47863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4500563"/>
            <a:ext cx="3024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Дворянское собрание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6030.vk.com/upload.php?act=proxy_img&amp;url=http%3A%2F%2Fimg815.imageshack.us%2Fimg815%2F9499%2Fschurovsky.jpg&amp;hash=1a9bac505029da102f6aaaf734425f97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6672"/>
            <a:ext cx="46805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26.Тебе мой друг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68344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Красильниковы и А.М.Абаза</a:t>
            </a:r>
            <a:endParaRPr lang="ru-RU" dirty="0"/>
          </a:p>
        </p:txBody>
      </p:sp>
      <p:pic>
        <p:nvPicPr>
          <p:cNvPr id="4098" name="Picture 2" descr="C:\Users\я\Documents\Презентацийя Курск-музыкальный\Абаза и Красильниковы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5707" y="1554163"/>
            <a:ext cx="3244986" cy="4525962"/>
          </a:xfrm>
          <a:prstGeom prst="rect">
            <a:avLst/>
          </a:prstGeom>
          <a:noFill/>
        </p:spPr>
      </p:pic>
      <p:pic>
        <p:nvPicPr>
          <p:cNvPr id="4" name="16.Абаза Гимн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12360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Дореволюционные виды города</a:t>
            </a:r>
          </a:p>
        </p:txBody>
      </p:sp>
      <p:pic>
        <p:nvPicPr>
          <p:cNvPr id="16387" name="Picture 5" descr="аро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1395413"/>
            <a:ext cx="61722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andcvet.narod.ru/Kursk/02/cb/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6845" y="0"/>
            <a:ext cx="1077084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Актовый зал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661" y="1554163"/>
            <a:ext cx="692307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6" descr="Схем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857356" y="428604"/>
            <a:ext cx="6143668" cy="550072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1285875" y="928688"/>
            <a:ext cx="7467600" cy="4714875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ru-RU" sz="2800" b="1" dirty="0" smtClean="0"/>
              <a:t>Музыканты-куряне,</a:t>
            </a:r>
          </a:p>
          <a:p>
            <a:pPr eaLnBrk="1" hangingPunct="1">
              <a:buNone/>
              <a:defRPr/>
            </a:pPr>
            <a:r>
              <a:rPr lang="ru-RU" sz="2800" b="1" dirty="0" smtClean="0"/>
              <a:t> почетные жители города Курска:</a:t>
            </a:r>
          </a:p>
          <a:p>
            <a:pPr eaLnBrk="1" hangingPunct="1">
              <a:buNone/>
              <a:defRPr/>
            </a:pPr>
            <a:endParaRPr lang="ru-RU" sz="2800" b="1" dirty="0" smtClean="0"/>
          </a:p>
          <a:p>
            <a:pPr eaLnBrk="1" hangingPunct="1">
              <a:buNone/>
              <a:defRPr/>
            </a:pPr>
            <a:r>
              <a:rPr lang="ru-RU" sz="2800" b="1" dirty="0" smtClean="0"/>
              <a:t> Георгий Васильевич Свиридов</a:t>
            </a:r>
          </a:p>
          <a:p>
            <a:pPr eaLnBrk="1" hangingPunct="1">
              <a:buNone/>
              <a:defRPr/>
            </a:pPr>
            <a:endParaRPr lang="ru-RU" sz="2800" b="1" dirty="0" smtClean="0"/>
          </a:p>
          <a:p>
            <a:pPr eaLnBrk="1" hangingPunct="1">
              <a:buNone/>
              <a:defRPr/>
            </a:pPr>
            <a:r>
              <a:rPr lang="ru-RU" sz="2800" b="1" dirty="0" smtClean="0"/>
              <a:t>    		  Евгений Дмитриевич  </a:t>
            </a:r>
            <a:r>
              <a:rPr lang="ru-RU" sz="2800" b="1" dirty="0" err="1" smtClean="0"/>
              <a:t>Легостаев</a:t>
            </a:r>
            <a:endParaRPr lang="ru-RU" sz="2800" b="1" dirty="0" smtClean="0"/>
          </a:p>
          <a:p>
            <a:pPr eaLnBrk="1" hangingPunct="1">
              <a:buNone/>
              <a:defRPr/>
            </a:pPr>
            <a:endParaRPr lang="ru-RU" sz="2800" b="1" dirty="0" smtClean="0"/>
          </a:p>
          <a:p>
            <a:pPr eaLnBrk="1" hangingPunct="1">
              <a:buNone/>
              <a:defRPr/>
            </a:pPr>
            <a:r>
              <a:rPr lang="ru-RU" sz="2800" b="1" dirty="0" smtClean="0"/>
              <a:t>    			  Владимир Натанович Винокур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dirty="0" smtClean="0"/>
          </a:p>
        </p:txBody>
      </p:sp>
      <p:pic>
        <p:nvPicPr>
          <p:cNvPr id="18435" name="Picture 5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172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/>
              <a:t>Улица Московская</a:t>
            </a:r>
            <a:endParaRPr lang="ru-RU" sz="4000" dirty="0" smtClean="0"/>
          </a:p>
        </p:txBody>
      </p:sp>
      <p:pic>
        <p:nvPicPr>
          <p:cNvPr id="20483" name="Picture 5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57338"/>
            <a:ext cx="61722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Содержимое 3" descr="Карта губерни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143000"/>
            <a:ext cx="7013575" cy="551021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Курская губерния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Содержимое 3" descr="Карта Музыкальных центров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500188"/>
            <a:ext cx="6997700" cy="479583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Курская область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М.Ю. </a:t>
            </a:r>
            <a:r>
              <a:rPr lang="ru-RU" dirty="0" err="1" smtClean="0"/>
              <a:t>Виельгорский</a:t>
            </a:r>
            <a:r>
              <a:rPr lang="ru-RU" dirty="0" smtClean="0"/>
              <a:t>     ЛУИЗИНО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я\Desktop\ИМКК\НОТЫ\М Виельгорский ноты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905" y="1600200"/>
            <a:ext cx="3478790" cy="47244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454363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Марьино</a:t>
            </a:r>
            <a:endParaRPr lang="ru-RU" dirty="0"/>
          </a:p>
        </p:txBody>
      </p:sp>
      <p:pic>
        <p:nvPicPr>
          <p:cNvPr id="4" name="Picture 2" descr="F:\проскурин\барятинский\68908015_1264103049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602231"/>
            <a:ext cx="7632847" cy="493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И.И. Барятинский</a:t>
            </a:r>
            <a:endParaRPr lang="ru-RU" dirty="0"/>
          </a:p>
        </p:txBody>
      </p:sp>
      <p:pic>
        <p:nvPicPr>
          <p:cNvPr id="4" name="Picture 2" descr="F:\проскурин\барятинский\2(64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3768" y="1484784"/>
            <a:ext cx="4176464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340</TotalTime>
  <Words>50</Words>
  <Application>Microsoft Office PowerPoint</Application>
  <PresentationFormat>Экран (4:3)</PresentationFormat>
  <Paragraphs>25</Paragraphs>
  <Slides>23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Традиции музицирования в Курской губернии</vt:lpstr>
      <vt:lpstr>Дореволюционные виды города</vt:lpstr>
      <vt:lpstr>Презентация PowerPoint</vt:lpstr>
      <vt:lpstr>Улица Московская</vt:lpstr>
      <vt:lpstr>Курская губерния</vt:lpstr>
      <vt:lpstr>Курская область</vt:lpstr>
      <vt:lpstr> М.Ю. Виельгорский     ЛУИЗИНО</vt:lpstr>
      <vt:lpstr>Марьино</vt:lpstr>
      <vt:lpstr>И.И. Барятинский</vt:lpstr>
      <vt:lpstr> «Моква»</vt:lpstr>
      <vt:lpstr>Нелидов Аркадий Иванович</vt:lpstr>
      <vt:lpstr>Воробьевка</vt:lpstr>
      <vt:lpstr>Презентация PowerPoint</vt:lpstr>
      <vt:lpstr> Льговский краеведческий музей</vt:lpstr>
      <vt:lpstr>Презентация PowerPoint</vt:lpstr>
      <vt:lpstr>Презентация PowerPoint</vt:lpstr>
      <vt:lpstr>Презентация PowerPoint</vt:lpstr>
      <vt:lpstr>Презентация PowerPoint</vt:lpstr>
      <vt:lpstr>Красильниковы и А.М.Абаза</vt:lpstr>
      <vt:lpstr>Презентация PowerPoint</vt:lpstr>
      <vt:lpstr>Актовый зал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Курский край с высоты птичьего полета. Фоторепортаж.</dc:title>
  <dc:creator>Alex</dc:creator>
  <cp:lastModifiedBy>Кафедра ДиНО</cp:lastModifiedBy>
  <cp:revision>60</cp:revision>
  <dcterms:created xsi:type="dcterms:W3CDTF">2014-03-19T20:12:13Z</dcterms:created>
  <dcterms:modified xsi:type="dcterms:W3CDTF">2023-08-15T10:44:48Z</dcterms:modified>
</cp:coreProperties>
</file>