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289" r:id="rId4"/>
    <p:sldId id="336" r:id="rId5"/>
    <p:sldId id="290" r:id="rId6"/>
    <p:sldId id="298" r:id="rId7"/>
    <p:sldId id="291" r:id="rId8"/>
    <p:sldId id="292" r:id="rId9"/>
    <p:sldId id="334" r:id="rId10"/>
    <p:sldId id="332" r:id="rId11"/>
    <p:sldId id="331" r:id="rId12"/>
    <p:sldId id="333" r:id="rId13"/>
    <p:sldId id="296" r:id="rId14"/>
    <p:sldId id="323" r:id="rId15"/>
    <p:sldId id="328" r:id="rId16"/>
    <p:sldId id="329" r:id="rId17"/>
    <p:sldId id="330" r:id="rId18"/>
    <p:sldId id="294" r:id="rId19"/>
    <p:sldId id="310" r:id="rId20"/>
    <p:sldId id="293" r:id="rId21"/>
    <p:sldId id="315" r:id="rId22"/>
    <p:sldId id="313" r:id="rId23"/>
    <p:sldId id="311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DE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D970B-ADB5-4D1E-A26B-01D264537C12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CA87B-3C79-4789-BD69-B77E5DE0B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C006-9599-4514-A74E-E70686B92101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853A4-D930-4595-8A5F-CA04D4BD5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A42E-6875-4BB5-9359-D5E1175BC509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F5708-13C3-4CFF-A552-6F5412F99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BCEF-FB8A-42DF-8E0B-6DFE16403C8E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46723-4B8D-47CA-A0D3-ADD62E0AD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D4D96-A9F4-44DB-80B9-449261B4E4D7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FBA19-C3E4-4217-B487-C12A7937E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04393-C7D3-4162-AA8A-B4EAA31DFBBB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FAE5-92C8-431C-9C99-5B2582B85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ABD47-95B3-4637-968E-EF71552C553D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CD2EB-4116-41F7-82FE-3D46A1983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69733-AFB5-4C81-A3FA-E83ED0C3EAF4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7C6D-72DC-480C-A69A-421CC4E70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F7E3-9E3A-4BB4-AAF8-DA1D4924F01C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86BA0-458C-47F9-A08D-D6FCD7807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175D2-AE00-461C-99E0-6470A518567C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BE5BD-0863-4AEA-98AB-2692CD451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FA23-5FCE-4A11-9064-830788A6E64C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31A2-AF10-4914-9515-2BD893FF8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D44FF1-93C6-4F15-89F4-0CAADE8CB158}" type="datetimeFigureOut">
              <a:rPr lang="ru-RU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EE7187-46DD-4A88-8630-06F0EE35D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63"/>
            <a:ext cx="7772400" cy="55006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</a:rPr>
              <a:t>Музеи и мемориалы Курской области</a:t>
            </a:r>
            <a:endParaRPr lang="ru-RU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298" name="Picture 2" descr="D:\Мои рисунки\прохоровка 2010,25.09\Прохоровка 2010 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159392" cy="6108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4" name="Picture 2" descr="D:\Мои рисунки\прохоровка 2010,25.09\Прохоровка 2010 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15370" cy="6149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6" name="Picture 2" descr="D:\Мои рисунки\прохоровка 2010,25.09\Прохоровка 2010 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143932" cy="6096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5" descr="D:\Мои рисунки\льгов\льгов 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9763" y="142875"/>
            <a:ext cx="596423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D:\Мои рисунки\Льгов маме\100_46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785938"/>
            <a:ext cx="3817938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267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8" name="Picture 3" descr="D:\Мои рисунки\2010-06-26, льгов\льгов 18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191250" cy="4643438"/>
          </a:xfrm>
          <a:noFill/>
        </p:spPr>
      </p:pic>
      <p:pic>
        <p:nvPicPr>
          <p:cNvPr id="11269" name="Picture 5" descr="D:\Мои рисунки\2010-06-26, льгов\льгов 1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2928938"/>
            <a:ext cx="5094287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3" descr="D:\Мои рисунки\2010-08-22, поныри\1 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142875"/>
            <a:ext cx="6237288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D:\Мои рисунки\2010-08-22, поныри\1 0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017963" cy="3013075"/>
          </a:xfrm>
          <a:noFill/>
        </p:spPr>
      </p:pic>
      <p:pic>
        <p:nvPicPr>
          <p:cNvPr id="31749" name="Picture 4" descr="D:\Мои рисунки\2010-08-22, поныри\1 0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3786188"/>
            <a:ext cx="39290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 descr="D:\Мои рисунки\2010-08-22, поныри\1 1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357563"/>
            <a:ext cx="4427538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Picture 2" descr="D:\Мои рисунки\2010-08-22, поныри\1 1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57188"/>
            <a:ext cx="8096250" cy="6072187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2" descr="D:\Мои рисунки\2010-08-22, поныри\1 1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14313"/>
            <a:ext cx="8477250" cy="6357937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9" name="Picture 2" descr="C:\Documents and Settings\Ykunin's PC\Рабочий стол\Лекция Краеведение\5 музеи и мемориалы\23 Памятник Е.И. Носову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50" y="279400"/>
            <a:ext cx="4714875" cy="615473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2" descr="C:\Documents and Settings\Ykunin's PC\Рабочий стол\Лекция Краеведение\5 музеи и мемориалы\24Надпись на памятнике Носову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500063"/>
            <a:ext cx="7372350" cy="56181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0" name="Picture 2" descr="D:\Мои рисунки\прохоровка 2010,25.09\Прохоровка 2010 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350250" cy="6250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2" descr="C:\Documents and Settings\Ykunin's PC\Рабочий стол\Лекция Краеведение\5 музеи и мемориалы\21 памятник Е. Носову 1 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714375"/>
            <a:ext cx="8164513" cy="52800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Picture 2" descr="C:\Documents and Settings\Ykunin's PC\Рабочий стол\Лекция Краеведение\5 музеи и мемориалы\22 памятник Е. Носову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785813"/>
            <a:ext cx="7500937" cy="562451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40" name="Picture 4" descr="D:\Мои рисунки\2010-06-29, воробьев К\воробьев К. 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127523" cy="6095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7" name="Picture 5" descr="C:\Documents and Settings\Admin\Рабочий стол\воробьев К. 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85794"/>
            <a:ext cx="5733886" cy="5303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3" name="Picture 2" descr="C:\Documents and Settings\Ykunin's PC\Рабочий стол\Лекция Краеведение\5 музеи и мемориалы\3 Прохоров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714375"/>
            <a:ext cx="7597775" cy="56975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6322" name="Picture 2" descr="D:\Мои рисунки\прохоровка 2010,25.09\Прохоровка 2010 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01056" cy="5989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7" name="Picture 2" descr="C:\Documents and Settings\Ykunin's PC\Рабочий стол\Лекция Краеведение\5 музеи и мемориалы\4 Звон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642938"/>
            <a:ext cx="7407275" cy="55546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 descr="C:\Documents and Settings\Ykunin's PC\Рабочий стол\Лекция Краеведение\5 музеи и мемориалы\18 Клыков Вячеслав Михай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500063"/>
            <a:ext cx="7812087" cy="58578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Picture 2" descr="C:\Documents and Settings\Ykunin's PC\Рабочий стол\Лекция Краеведение\5 музеи и мемориалы\6 Стелла мемориал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571500"/>
            <a:ext cx="7715250" cy="58801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Picture 2" descr="C:\Documents and Settings\Ykunin's PC\Рабочий стол\Лекция Краеведение\5 музеи и мемориалы\6Памятник воину-освободителю на Мемориал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28875" y="1065213"/>
            <a:ext cx="4286250" cy="55959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0" name="Picture 2" descr="D:\Мои рисунки\прохоровка 2010,25.09\Прохоровка 2010 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016516" cy="600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</Words>
  <Application>Microsoft Office PowerPoint</Application>
  <PresentationFormat>Экран (4:3)</PresentationFormat>
  <Paragraphs>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Музеи и мемориалы Курской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Музеи и мемориалы Курской области</dc:title>
  <dc:creator>Yakunin's PC</dc:creator>
  <cp:lastModifiedBy>Кафедра ДиНО</cp:lastModifiedBy>
  <cp:revision>23</cp:revision>
  <dcterms:created xsi:type="dcterms:W3CDTF">2009-10-29T21:59:04Z</dcterms:created>
  <dcterms:modified xsi:type="dcterms:W3CDTF">2023-08-17T10:58:17Z</dcterms:modified>
</cp:coreProperties>
</file>