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3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>
                <a:solidFill>
                  <a:srgbClr val="FF0000"/>
                </a:solidFill>
              </a:rPr>
              <a:t>Мой край на карте Родины. Моя малая </a:t>
            </a:r>
            <a:r>
              <a:rPr lang="ru-RU" b="0" dirty="0" smtClean="0">
                <a:solidFill>
                  <a:srgbClr val="FF0000"/>
                </a:solidFill>
              </a:rPr>
              <a:t>родина </a:t>
            </a:r>
            <a:endParaRPr lang="ru-RU" b="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занятии </a:t>
            </a:r>
            <a:r>
              <a:rPr lang="ru-RU" dirty="0" smtClean="0"/>
              <a:t>продолжим </a:t>
            </a:r>
            <a:r>
              <a:rPr lang="ru-RU" dirty="0" smtClean="0"/>
              <a:t>знакомство со своей малой родиной. </a:t>
            </a:r>
            <a:r>
              <a:rPr lang="ru-RU" dirty="0" smtClean="0"/>
              <a:t>Будем </a:t>
            </a:r>
            <a:r>
              <a:rPr lang="ru-RU" dirty="0" smtClean="0"/>
              <a:t>учиться работать с физической картой России, находить на ней город Курск и Курскую </a:t>
            </a:r>
            <a:r>
              <a:rPr lang="ru-RU" dirty="0" smtClean="0"/>
              <a:t>область.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5620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Найди на физической карте России город Курск.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4" name="Рисунок 3" descr="fizicheskaja-karta-rossii.jpg"/>
          <p:cNvPicPr/>
          <p:nvPr/>
        </p:nvPicPr>
        <p:blipFill>
          <a:blip r:embed="rId2" cstate="print"/>
          <a:srcRect l="1017" t="3628" r="1449" b="9978"/>
          <a:stretch>
            <a:fillRect/>
          </a:stretch>
        </p:blipFill>
        <p:spPr>
          <a:xfrm>
            <a:off x="179512" y="1340768"/>
            <a:ext cx="8784976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Рисунок 2" descr="ma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8385"/>
            <a:ext cx="7272808" cy="40000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47667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Запомни, где находится Курская область на карте России.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56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Мой край на карте Родины. Моя малая родина </vt:lpstr>
      <vt:lpstr>Найди на физической карте России город Курск.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7</cp:revision>
  <dcterms:created xsi:type="dcterms:W3CDTF">2023-04-10T08:53:20Z</dcterms:created>
  <dcterms:modified xsi:type="dcterms:W3CDTF">2023-08-21T07:10:15Z</dcterms:modified>
</cp:coreProperties>
</file>