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9" r:id="rId2"/>
    <p:sldId id="263" r:id="rId3"/>
    <p:sldId id="260" r:id="rId4"/>
    <p:sldId id="264" r:id="rId5"/>
    <p:sldId id="265" r:id="rId6"/>
    <p:sldId id="266" r:id="rId7"/>
    <p:sldId id="270" r:id="rId8"/>
    <p:sldId id="267" r:id="rId9"/>
    <p:sldId id="268" r:id="rId10"/>
    <p:sldId id="269" r:id="rId11"/>
    <p:sldId id="258" r:id="rId12"/>
    <p:sldId id="27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505"/>
    <a:srgbClr val="B40000"/>
    <a:srgbClr val="860000"/>
    <a:srgbClr val="FF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FF0CF-BB61-4901-986F-9D28F4FDC231}" type="datetimeFigureOut">
              <a:rPr lang="ru-RU" smtClean="0"/>
              <a:t>11.05.2021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77F4E-AD46-48A3-8333-8AFB3E0B5F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65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3085ADA-9E28-40F6-888A-FA511FB96C27}"/>
              </a:ext>
            </a:extLst>
          </p:cNvPr>
          <p:cNvSpPr/>
          <p:nvPr userDrawn="1"/>
        </p:nvSpPr>
        <p:spPr>
          <a:xfrm>
            <a:off x="1872696" y="1387287"/>
            <a:ext cx="844660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4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История Курского суворовского училища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BF1FE83-3444-4285-93AC-CC0BD9192C82}"/>
              </a:ext>
            </a:extLst>
          </p:cNvPr>
          <p:cNvSpPr/>
          <p:nvPr userDrawn="1"/>
        </p:nvSpPr>
        <p:spPr>
          <a:xfrm>
            <a:off x="687867" y="104775"/>
            <a:ext cx="85990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Краеведение в моей жизни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BD92620-26B1-4D32-8DA2-CEB42BD4B8A3}"/>
              </a:ext>
            </a:extLst>
          </p:cNvPr>
          <p:cNvSpPr/>
          <p:nvPr userDrawn="1"/>
        </p:nvSpPr>
        <p:spPr>
          <a:xfrm>
            <a:off x="5915025" y="4129742"/>
            <a:ext cx="5553075" cy="21336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4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3F397EB-C8A9-4159-9404-C348D3858C24}"/>
              </a:ext>
            </a:extLst>
          </p:cNvPr>
          <p:cNvSpPr/>
          <p:nvPr userDrawn="1"/>
        </p:nvSpPr>
        <p:spPr>
          <a:xfrm>
            <a:off x="0" y="6600825"/>
            <a:ext cx="12192000" cy="2119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l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Полянский Владислав 3«А» класс	 науч. рук. Учитель высшей. кат. Плохоцкая Тамара Васильевна 	МБОУ «СОШ №45» г. Курск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90B6AB5-05F5-4129-8FA0-772ACD2BA095}"/>
              </a:ext>
            </a:extLst>
          </p:cNvPr>
          <p:cNvSpPr/>
          <p:nvPr userDrawn="1"/>
        </p:nvSpPr>
        <p:spPr>
          <a:xfrm>
            <a:off x="1130562" y="27647"/>
            <a:ext cx="5848351" cy="435540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14D1AA-20BB-49DA-8C85-2EC7C164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3374" y="6534150"/>
            <a:ext cx="485775" cy="250427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68D7908-6328-4766-9901-20018C10B2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23773F2-B2FB-4FDA-9684-FB80A55B74B3}"/>
              </a:ext>
            </a:extLst>
          </p:cNvPr>
          <p:cNvSpPr/>
          <p:nvPr userDrawn="1"/>
        </p:nvSpPr>
        <p:spPr>
          <a:xfrm>
            <a:off x="1108603" y="27647"/>
            <a:ext cx="5892271" cy="46166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ru-RU" sz="2400" b="1" spc="0" baseline="0" dirty="0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</a:rPr>
              <a:t>История Курского суворовского училища</a:t>
            </a:r>
          </a:p>
        </p:txBody>
      </p:sp>
    </p:spTree>
    <p:extLst>
      <p:ext uri="{BB962C8B-B14F-4D97-AF65-F5344CB8AC3E}">
        <p14:creationId xmlns:p14="http://schemas.microsoft.com/office/powerpoint/2010/main" val="3582979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82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E90FA6-EEFB-4B3D-971C-AFE5DE5EBF3B}"/>
              </a:ext>
            </a:extLst>
          </p:cNvPr>
          <p:cNvSpPr/>
          <p:nvPr userDrawn="1"/>
        </p:nvSpPr>
        <p:spPr>
          <a:xfrm>
            <a:off x="92981" y="-9526"/>
            <a:ext cx="655375" cy="6867525"/>
          </a:xfrm>
          <a:prstGeom prst="rect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wordArtVert" rtlCol="0" anchor="ctr"/>
          <a:lstStyle/>
          <a:p>
            <a:pPr algn="ctr"/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Стрелка: пятиугольник 7">
            <a:extLst>
              <a:ext uri="{FF2B5EF4-FFF2-40B4-BE49-F238E27FC236}">
                <a16:creationId xmlns:a16="http://schemas.microsoft.com/office/drawing/2014/main" id="{35AB5DE0-B1C2-469A-AF2D-AD5FE436D70E}"/>
              </a:ext>
            </a:extLst>
          </p:cNvPr>
          <p:cNvSpPr/>
          <p:nvPr userDrawn="1"/>
        </p:nvSpPr>
        <p:spPr>
          <a:xfrm>
            <a:off x="0" y="78810"/>
            <a:ext cx="12060917" cy="1215360"/>
          </a:xfrm>
          <a:prstGeom prst="homePlate">
            <a:avLst>
              <a:gd name="adj" fmla="val 81879"/>
            </a:avLst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D0AF5B-084C-4635-A41E-2455FEDCE9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2900" t="1728" r="29993" b="1520"/>
          <a:stretch/>
        </p:blipFill>
        <p:spPr>
          <a:xfrm>
            <a:off x="92980" y="59760"/>
            <a:ext cx="655375" cy="13620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190A44-A6D8-42E9-B84A-414E122764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706" b="2717"/>
          <a:stretch/>
        </p:blipFill>
        <p:spPr>
          <a:xfrm>
            <a:off x="11172205" y="78810"/>
            <a:ext cx="965231" cy="121536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577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B74D67F-E4C9-4E86-B97F-A53BE519DBCE}"/>
              </a:ext>
            </a:extLst>
          </p:cNvPr>
          <p:cNvSpPr/>
          <p:nvPr/>
        </p:nvSpPr>
        <p:spPr>
          <a:xfrm>
            <a:off x="5951096" y="4182256"/>
            <a:ext cx="5531370" cy="2029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Автор: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Полянский Владислав, учащийся 4А класса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МБОУ «Средняя общеобразовательная школа №45»</a:t>
            </a:r>
            <a:endParaRPr lang="ru-RU" sz="1600" b="1" dirty="0"/>
          </a:p>
          <a:p>
            <a:pPr lvl="0">
              <a:lnSpc>
                <a:spcPct val="115000"/>
              </a:lnSpc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Научный руководитель: </a:t>
            </a:r>
          </a:p>
          <a:p>
            <a:pPr lvl="0">
              <a:lnSpc>
                <a:spcPct val="115000"/>
              </a:lnSpc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Плохоцкая Тамара Васильевна, учитель начальных классов.</a:t>
            </a:r>
            <a:endParaRPr lang="ru-RU" sz="1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683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4D6B9BE-FE9C-444D-9A91-6E17A11B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7908-6328-4766-9901-20018C10B2D1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37EC6B-43C3-4D13-8808-8A4796FEC6F1}"/>
              </a:ext>
            </a:extLst>
          </p:cNvPr>
          <p:cNvSpPr/>
          <p:nvPr/>
        </p:nvSpPr>
        <p:spPr>
          <a:xfrm>
            <a:off x="3140098" y="409861"/>
            <a:ext cx="60965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«Незабытые могилы»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57941B-DC3B-4217-89E4-EBBBE2DDB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795" y="1502624"/>
            <a:ext cx="2748792" cy="3622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CDD73F-FD5C-4C22-91D0-D5B7DEC46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48" y="1566454"/>
            <a:ext cx="3811352" cy="349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FAF076-979C-4AD6-96D1-933A0B155BD9}"/>
              </a:ext>
            </a:extLst>
          </p:cNvPr>
          <p:cNvSpPr/>
          <p:nvPr/>
        </p:nvSpPr>
        <p:spPr>
          <a:xfrm>
            <a:off x="1411988" y="5207713"/>
            <a:ext cx="395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На могилах курян - суворовцев устанавливают памятные знаки: погоны алого цвета.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704451C-016C-436C-A765-7AF53B7EB247}"/>
              </a:ext>
            </a:extLst>
          </p:cNvPr>
          <p:cNvSpPr/>
          <p:nvPr/>
        </p:nvSpPr>
        <p:spPr>
          <a:xfrm>
            <a:off x="6096000" y="5060870"/>
            <a:ext cx="5021178" cy="1394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Алексеев Вадим Зиновьевич (1932-2015гг.) курский кадет 4-го выпуска (1943-1951 гг.), сын второго начальника училища генерал-майора Алексеева З.Н.</a:t>
            </a:r>
          </a:p>
        </p:txBody>
      </p:sp>
    </p:spTree>
    <p:extLst>
      <p:ext uri="{BB962C8B-B14F-4D97-AF65-F5344CB8AC3E}">
        <p14:creationId xmlns:p14="http://schemas.microsoft.com/office/powerpoint/2010/main" val="2322087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C8A9C6-A275-432B-B547-C5CAB8AD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7908-6328-4766-9901-20018C10B2D1}" type="slidenum">
              <a:rPr lang="ru-RU" smtClean="0"/>
              <a:t>11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69EEDF5-4356-4F57-A69B-CD4A0DB4B278}"/>
              </a:ext>
            </a:extLst>
          </p:cNvPr>
          <p:cNvSpPr/>
          <p:nvPr/>
        </p:nvSpPr>
        <p:spPr>
          <a:xfrm>
            <a:off x="2838377" y="409861"/>
            <a:ext cx="66999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Петр Алексеевич </a:t>
            </a:r>
            <a:r>
              <a:rPr lang="ru-RU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Михин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3FB420-5587-4CF6-8ECB-3197BC291401}"/>
              </a:ext>
            </a:extLst>
          </p:cNvPr>
          <p:cNvSpPr/>
          <p:nvPr/>
        </p:nvSpPr>
        <p:spPr>
          <a:xfrm>
            <a:off x="6425547" y="5063848"/>
            <a:ext cx="48339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02122"/>
                </a:solidFill>
              </a:rPr>
              <a:t>Подполковник П. А. </a:t>
            </a:r>
            <a:r>
              <a:rPr lang="ru-RU" sz="2800" b="1" dirty="0" err="1">
                <a:solidFill>
                  <a:srgbClr val="202122"/>
                </a:solidFill>
              </a:rPr>
              <a:t>Михин</a:t>
            </a:r>
            <a:r>
              <a:rPr lang="ru-RU" sz="2800" b="1" dirty="0">
                <a:solidFill>
                  <a:srgbClr val="202122"/>
                </a:solidFill>
              </a:rPr>
              <a:t> -  участник парада победы в Москве в 2005 году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E3EEA6B-6AFC-44DD-BA53-9B04716D4F4D}"/>
              </a:ext>
            </a:extLst>
          </p:cNvPr>
          <p:cNvSpPr/>
          <p:nvPr/>
        </p:nvSpPr>
        <p:spPr>
          <a:xfrm>
            <a:off x="1058248" y="4965947"/>
            <a:ext cx="4833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02122"/>
                </a:solidFill>
              </a:rPr>
              <a:t>Участник Великой Отечественной войны, с 1951 по 1958 годы преподаватель математики в КСВУ Заслуженный учитель РСФСР</a:t>
            </a:r>
            <a:endParaRPr lang="ru-RU" sz="24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AFB9FD-EDF2-4AB0-93BF-8F3D4AA25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241" y="1536947"/>
            <a:ext cx="5170480" cy="3296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52AEC6-5D13-4408-8A05-954A2B2876D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73" y="1536947"/>
            <a:ext cx="2381250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219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69E489F-BA07-487C-ACD1-A2327E043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7908-6328-4766-9901-20018C10B2D1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ADDB29-39C8-4F85-9DF6-15346667331F}"/>
              </a:ext>
            </a:extLst>
          </p:cNvPr>
          <p:cNvSpPr/>
          <p:nvPr/>
        </p:nvSpPr>
        <p:spPr>
          <a:xfrm>
            <a:off x="2838377" y="409861"/>
            <a:ext cx="66999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Петр Алексеевич </a:t>
            </a:r>
            <a:r>
              <a:rPr lang="ru-RU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Михин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 descr="Подполковник в отставке Петр Алексеевич Михин">
            <a:extLst>
              <a:ext uri="{FF2B5EF4-FFF2-40B4-BE49-F238E27FC236}">
                <a16:creationId xmlns:a16="http://schemas.microsoft.com/office/drawing/2014/main" id="{698A3A56-34CD-465F-AEA0-D06B699EE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28" y="1430254"/>
            <a:ext cx="4865972" cy="36494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0BD6EB-AF25-409C-B292-D61C96F3ED80}"/>
              </a:ext>
            </a:extLst>
          </p:cNvPr>
          <p:cNvSpPr/>
          <p:nvPr/>
        </p:nvSpPr>
        <p:spPr>
          <a:xfrm>
            <a:off x="888994" y="5079733"/>
            <a:ext cx="5548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02122"/>
                </a:solidFill>
              </a:rPr>
              <a:t>Член Союза журналистов и Союза писателей России, автор книг о Великой Отечественной войне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9C35E3-733C-45D1-A37C-05A927BC0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055" y="1979125"/>
            <a:ext cx="4961856" cy="25517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84C894-8125-4018-A507-0EEE112BA657}"/>
              </a:ext>
            </a:extLst>
          </p:cNvPr>
          <p:cNvSpPr/>
          <p:nvPr/>
        </p:nvSpPr>
        <p:spPr>
          <a:xfrm>
            <a:off x="6574055" y="4857452"/>
            <a:ext cx="512422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02122"/>
                </a:solidFill>
              </a:rPr>
              <a:t>Почётный гражданин города Курска, и</a:t>
            </a:r>
            <a:r>
              <a:rPr lang="ru-RU" sz="2400" b="1" dirty="0"/>
              <a:t>мя П. А. </a:t>
            </a:r>
            <a:r>
              <a:rPr lang="ru-RU" sz="2400" b="1" dirty="0" err="1"/>
              <a:t>Михина</a:t>
            </a:r>
            <a:r>
              <a:rPr lang="ru-RU" sz="2400" b="1" dirty="0"/>
              <a:t> занесено в энциклопедию «Лучшие люди России». </a:t>
            </a:r>
            <a:endParaRPr lang="ru-RU" sz="1600" b="1" dirty="0"/>
          </a:p>
          <a:p>
            <a:pPr algn="ctr"/>
            <a:endParaRPr lang="ru-RU" sz="2400" b="1" dirty="0">
              <a:solidFill>
                <a:srgbClr val="2021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27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5CB09CA-E916-4124-8484-9CDB9965F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7908-6328-4766-9901-20018C10B2D1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111283F-1DEF-4FA9-BAD7-0BA9980CB67B}"/>
              </a:ext>
            </a:extLst>
          </p:cNvPr>
          <p:cNvSpPr/>
          <p:nvPr/>
        </p:nvSpPr>
        <p:spPr>
          <a:xfrm>
            <a:off x="1493526" y="409861"/>
            <a:ext cx="9389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Курский краеведческий музей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09A713-AF7B-45E2-9927-15DBF05C0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4377" y="1961620"/>
            <a:ext cx="5027425" cy="377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C230D2-0709-4E09-8BC7-2528EE90B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74" y="1358354"/>
            <a:ext cx="5521721" cy="414129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F3BEF01-EAB1-4009-99A7-0CD9157A482F}"/>
              </a:ext>
            </a:extLst>
          </p:cNvPr>
          <p:cNvSpPr/>
          <p:nvPr/>
        </p:nvSpPr>
        <p:spPr>
          <a:xfrm>
            <a:off x="2728210" y="5352843"/>
            <a:ext cx="68355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cs typeface="Segoe UI Semilight" panose="020B0402040204020203" pitchFamily="34" charset="0"/>
              </a:rPr>
              <a:t>Экскурсия</a:t>
            </a:r>
          </a:p>
          <a:p>
            <a:pPr algn="ctr"/>
            <a:r>
              <a:rPr lang="ru-RU" sz="3600" b="1" dirty="0">
                <a:cs typeface="Segoe UI Semilight" panose="020B0402040204020203" pitchFamily="34" charset="0"/>
              </a:rPr>
              <a:t>февраль 2020 г.</a:t>
            </a:r>
          </a:p>
        </p:txBody>
      </p:sp>
    </p:spTree>
    <p:extLst>
      <p:ext uri="{BB962C8B-B14F-4D97-AF65-F5344CB8AC3E}">
        <p14:creationId xmlns:p14="http://schemas.microsoft.com/office/powerpoint/2010/main" val="534908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0E3272-46FB-4219-83F3-D0AF59462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1" b="-1"/>
          <a:stretch/>
        </p:blipFill>
        <p:spPr>
          <a:xfrm>
            <a:off x="877502" y="1455586"/>
            <a:ext cx="2992367" cy="1973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B19015-9DB3-4DD9-9D36-2093E840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378" y="3798243"/>
            <a:ext cx="2544865" cy="2255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1C0848-5209-429E-AE0B-CD139F96F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02" y="3798243"/>
            <a:ext cx="2992367" cy="2255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786190-5CFA-4B9B-AFE1-8F76691A9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378" y="1422580"/>
            <a:ext cx="2524662" cy="19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B43ADD-10E0-4563-8901-35BECFAC040A}"/>
              </a:ext>
            </a:extLst>
          </p:cNvPr>
          <p:cNvSpPr/>
          <p:nvPr/>
        </p:nvSpPr>
        <p:spPr>
          <a:xfrm>
            <a:off x="3869869" y="1577901"/>
            <a:ext cx="26924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Общий корпус старших классов</a:t>
            </a:r>
          </a:p>
          <a:p>
            <a:pPr algn="ctr"/>
            <a:r>
              <a:rPr lang="ru-RU" sz="2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1943-1954 гг.</a:t>
            </a:r>
          </a:p>
          <a:p>
            <a:pPr algn="ctr"/>
            <a:r>
              <a:rPr lang="ru-RU" sz="2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(ул. Гоголя д.65)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76BA991-66AF-4A29-8D56-A442E102654F}"/>
              </a:ext>
            </a:extLst>
          </p:cNvPr>
          <p:cNvSpPr/>
          <p:nvPr/>
        </p:nvSpPr>
        <p:spPr>
          <a:xfrm>
            <a:off x="3795466" y="4106745"/>
            <a:ext cx="283803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Учебный корпус младших классов 1943-1956 гг.</a:t>
            </a:r>
          </a:p>
          <a:p>
            <a:pPr algn="ctr"/>
            <a:r>
              <a:rPr lang="ru-RU" sz="2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(ул. Семёновская </a:t>
            </a:r>
          </a:p>
          <a:p>
            <a:pPr algn="ctr"/>
            <a:r>
              <a:rPr lang="ru-RU" sz="2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 78а)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43DA98-7190-4C33-BA18-96417A19C75E}"/>
              </a:ext>
            </a:extLst>
          </p:cNvPr>
          <p:cNvSpPr/>
          <p:nvPr/>
        </p:nvSpPr>
        <p:spPr>
          <a:xfrm>
            <a:off x="9102440" y="1762566"/>
            <a:ext cx="30505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Общий корпус 1954-1957 гг.</a:t>
            </a:r>
          </a:p>
          <a:p>
            <a:pPr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(ул. Блинова д. 25)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B74FB0E-7A7A-4474-BDD3-E834762297F4}"/>
              </a:ext>
            </a:extLst>
          </p:cNvPr>
          <p:cNvSpPr/>
          <p:nvPr/>
        </p:nvSpPr>
        <p:spPr>
          <a:xfrm>
            <a:off x="8970048" y="4106745"/>
            <a:ext cx="331528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Спальный корпус младших классов   1943-1956 гг.</a:t>
            </a:r>
          </a:p>
          <a:p>
            <a:pPr lvl="0" algn="ctr"/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(ул. Садовая д. 42а)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26EF727-C656-40B2-BB18-D60AFEE44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7908-6328-4766-9901-20018C10B2D1}" type="slidenum">
              <a:rPr lang="ru-RU" smtClean="0"/>
              <a:t>3</a:t>
            </a:fld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1A1A08B-AE10-4B6E-A46F-AE0CEBF42975}"/>
              </a:ext>
            </a:extLst>
          </p:cNvPr>
          <p:cNvSpPr/>
          <p:nvPr/>
        </p:nvSpPr>
        <p:spPr>
          <a:xfrm>
            <a:off x="6003634" y="36701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2A593E4-3A46-4C6A-8081-7C6147681220}"/>
              </a:ext>
            </a:extLst>
          </p:cNvPr>
          <p:cNvSpPr/>
          <p:nvPr/>
        </p:nvSpPr>
        <p:spPr>
          <a:xfrm>
            <a:off x="4275276" y="409861"/>
            <a:ext cx="38261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Корпуса КСВУ</a:t>
            </a:r>
          </a:p>
        </p:txBody>
      </p:sp>
    </p:spTree>
    <p:extLst>
      <p:ext uri="{BB962C8B-B14F-4D97-AF65-F5344CB8AC3E}">
        <p14:creationId xmlns:p14="http://schemas.microsoft.com/office/powerpoint/2010/main" val="2078388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8E8C00-E71E-4B6D-936A-94F9DB513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7908-6328-4766-9901-20018C10B2D1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CD71C14-7249-44A8-B1B2-9BADF7A512A8}"/>
              </a:ext>
            </a:extLst>
          </p:cNvPr>
          <p:cNvSpPr/>
          <p:nvPr/>
        </p:nvSpPr>
        <p:spPr>
          <a:xfrm>
            <a:off x="4232253" y="409861"/>
            <a:ext cx="39122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Ученики КСВУ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EB18CB2-F088-4B09-9559-8418A508C453}"/>
              </a:ext>
            </a:extLst>
          </p:cNvPr>
          <p:cNvGrpSpPr/>
          <p:nvPr/>
        </p:nvGrpSpPr>
        <p:grpSpPr>
          <a:xfrm>
            <a:off x="8771986" y="1607850"/>
            <a:ext cx="3078130" cy="4775268"/>
            <a:chOff x="14870833" y="1004760"/>
            <a:chExt cx="2459539" cy="3809330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8D89714-ECB3-4099-BCCB-749E231A7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163" b="5424"/>
            <a:stretch/>
          </p:blipFill>
          <p:spPr>
            <a:xfrm>
              <a:off x="14940141" y="1004760"/>
              <a:ext cx="2320925" cy="26297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729D9B89-6B80-4E15-837C-D502B4BCB89B}"/>
                </a:ext>
              </a:extLst>
            </p:cNvPr>
            <p:cNvSpPr/>
            <p:nvPr/>
          </p:nvSpPr>
          <p:spPr>
            <a:xfrm>
              <a:off x="14870833" y="3365524"/>
              <a:ext cx="2459539" cy="14485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2800" dirty="0">
                <a:cs typeface="Segoe UI Semilight" panose="020B0402040204020203" pitchFamily="34" charset="0"/>
              </a:endParaRPr>
            </a:p>
            <a:p>
              <a:pPr algn="ctr"/>
              <a:r>
                <a:rPr lang="ru-RU" sz="2800" b="1" dirty="0">
                  <a:cs typeface="Segoe UI Semilight" panose="020B0402040204020203" pitchFamily="34" charset="0"/>
                </a:rPr>
                <a:t>Суворовец </a:t>
              </a:r>
            </a:p>
            <a:p>
              <a:pPr algn="ctr"/>
              <a:r>
                <a:rPr lang="ru-RU" sz="2800" b="1" dirty="0">
                  <a:cs typeface="Segoe UI Semilight" panose="020B0402040204020203" pitchFamily="34" charset="0"/>
                </a:rPr>
                <a:t>(</a:t>
              </a:r>
              <a:r>
                <a:rPr lang="ru-RU" sz="2800" b="1" dirty="0" err="1">
                  <a:cs typeface="Segoe UI Semilight" panose="020B0402040204020203" pitchFamily="34" charset="0"/>
                </a:rPr>
                <a:t>Вып</a:t>
              </a:r>
              <a:r>
                <a:rPr lang="ru-RU" sz="2800" b="1" dirty="0">
                  <a:cs typeface="Segoe UI Semilight" panose="020B0402040204020203" pitchFamily="34" charset="0"/>
                </a:rPr>
                <a:t>. 1951 г.)</a:t>
              </a:r>
            </a:p>
            <a:p>
              <a:pPr algn="ctr"/>
              <a:r>
                <a:rPr lang="ru-RU" sz="2800" b="1" dirty="0">
                  <a:cs typeface="Segoe UI Semilight" panose="020B0402040204020203" pitchFamily="34" charset="0"/>
                </a:rPr>
                <a:t>Анатолий Седых</a:t>
              </a: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1494037-5910-42FC-B918-53ED776F6EBE}"/>
              </a:ext>
            </a:extLst>
          </p:cNvPr>
          <p:cNvGrpSpPr/>
          <p:nvPr/>
        </p:nvGrpSpPr>
        <p:grpSpPr>
          <a:xfrm>
            <a:off x="723521" y="1607850"/>
            <a:ext cx="3078129" cy="4487941"/>
            <a:chOff x="6421951" y="4706206"/>
            <a:chExt cx="2148394" cy="283649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801B53A-B50D-4EFE-AE1F-66E36E43D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833" t="48008" r="16725" b="16487"/>
            <a:stretch/>
          </p:blipFill>
          <p:spPr>
            <a:xfrm>
              <a:off x="6541361" y="4706206"/>
              <a:ext cx="1912511" cy="20835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6A02BB00-85C1-4A9D-A54A-A603F524B786}"/>
                </a:ext>
              </a:extLst>
            </p:cNvPr>
            <p:cNvSpPr/>
            <p:nvPr/>
          </p:nvSpPr>
          <p:spPr>
            <a:xfrm>
              <a:off x="6421951" y="6939678"/>
              <a:ext cx="2148394" cy="603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cs typeface="Segoe UI Semilight" panose="020B0402040204020203" pitchFamily="34" charset="0"/>
                </a:rPr>
                <a:t>Иван Сергеенко (справа)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2EFB16-EF58-460C-AE7A-771100AD0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31" r="9981" b="4022"/>
          <a:stretch/>
        </p:blipFill>
        <p:spPr>
          <a:xfrm>
            <a:off x="4041613" y="1607850"/>
            <a:ext cx="4559030" cy="313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2FB083B-BAD0-4C1A-A076-A499AB959BF7}"/>
              </a:ext>
            </a:extLst>
          </p:cNvPr>
          <p:cNvSpPr/>
          <p:nvPr/>
        </p:nvSpPr>
        <p:spPr>
          <a:xfrm>
            <a:off x="4173828" y="5033962"/>
            <a:ext cx="4029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cs typeface="Segoe UI Semilight" panose="020B0402040204020203" pitchFamily="34" charset="0"/>
              </a:rPr>
              <a:t>Ученики КСВУ</a:t>
            </a:r>
          </a:p>
        </p:txBody>
      </p:sp>
    </p:spTree>
    <p:extLst>
      <p:ext uri="{BB962C8B-B14F-4D97-AF65-F5344CB8AC3E}">
        <p14:creationId xmlns:p14="http://schemas.microsoft.com/office/powerpoint/2010/main" val="2580015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7202D5F-E4A6-46BA-B431-1D4FEEE12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7908-6328-4766-9901-20018C10B2D1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0D36D12-68DD-4582-9E15-D1231CBE177E}"/>
              </a:ext>
            </a:extLst>
          </p:cNvPr>
          <p:cNvSpPr/>
          <p:nvPr/>
        </p:nvSpPr>
        <p:spPr>
          <a:xfrm>
            <a:off x="2675931" y="409861"/>
            <a:ext cx="70248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Знамя и символика</a:t>
            </a:r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КСВУ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6B275B-E08F-40B5-BEEB-4347E7FA4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8" t="3820" r="59300" b="60208"/>
          <a:stretch/>
        </p:blipFill>
        <p:spPr>
          <a:xfrm>
            <a:off x="3943657" y="1632988"/>
            <a:ext cx="4501913" cy="3235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857855C-6EAB-452A-9F6D-6B4514A87CF3}"/>
              </a:ext>
            </a:extLst>
          </p:cNvPr>
          <p:cNvSpPr/>
          <p:nvPr/>
        </p:nvSpPr>
        <p:spPr>
          <a:xfrm>
            <a:off x="4820125" y="4278758"/>
            <a:ext cx="30781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cs typeface="Segoe UI Semilight" panose="020B0402040204020203" pitchFamily="34" charset="0"/>
            </a:endParaRPr>
          </a:p>
          <a:p>
            <a:pPr algn="ctr"/>
            <a:endParaRPr lang="ru-RU" sz="2800" b="1" dirty="0">
              <a:cs typeface="Segoe UI Semilight" panose="020B0402040204020203" pitchFamily="34" charset="0"/>
            </a:endParaRPr>
          </a:p>
          <a:p>
            <a:pPr algn="ctr"/>
            <a:r>
              <a:rPr lang="ru-RU" sz="2800" b="1" dirty="0">
                <a:cs typeface="Segoe UI Semilight" panose="020B0402040204020203" pitchFamily="34" charset="0"/>
              </a:rPr>
              <a:t>Суворовец </a:t>
            </a:r>
          </a:p>
          <a:p>
            <a:pPr algn="ctr"/>
            <a:r>
              <a:rPr lang="ru-RU" sz="2800" b="1" dirty="0">
                <a:cs typeface="Segoe UI Semilight" panose="020B0402040204020203" pitchFamily="34" charset="0"/>
              </a:rPr>
              <a:t>А. Горлов на фоне знамени училища</a:t>
            </a:r>
          </a:p>
        </p:txBody>
      </p:sp>
      <p:pic>
        <p:nvPicPr>
          <p:cNvPr id="2050" name="Picture 2" descr="Нашивка на рукав СВУ и КК красный фон пластик, производитель ...">
            <a:extLst>
              <a:ext uri="{FF2B5EF4-FFF2-40B4-BE49-F238E27FC236}">
                <a16:creationId xmlns:a16="http://schemas.microsoft.com/office/drawing/2014/main" id="{FC17CF62-63E5-4190-9003-261AE149E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t="20018" r="12389" b="19163"/>
          <a:stretch/>
        </p:blipFill>
        <p:spPr bwMode="auto">
          <a:xfrm>
            <a:off x="833497" y="1538399"/>
            <a:ext cx="2912935" cy="3603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98A52F-1E93-432E-92AF-506AB764209E}"/>
              </a:ext>
            </a:extLst>
          </p:cNvPr>
          <p:cNvSpPr/>
          <p:nvPr/>
        </p:nvSpPr>
        <p:spPr>
          <a:xfrm>
            <a:off x="1111677" y="4494203"/>
            <a:ext cx="30781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cs typeface="Segoe UI Semilight" panose="020B0402040204020203" pitchFamily="34" charset="0"/>
            </a:endParaRPr>
          </a:p>
          <a:p>
            <a:pPr algn="ctr"/>
            <a:endParaRPr lang="ru-RU" sz="2800" b="1" dirty="0">
              <a:cs typeface="Segoe UI Semilight" panose="020B0402040204020203" pitchFamily="34" charset="0"/>
            </a:endParaRPr>
          </a:p>
          <a:p>
            <a:pPr algn="ctr"/>
            <a:r>
              <a:rPr lang="ru-RU" sz="2800" b="1" dirty="0">
                <a:cs typeface="Segoe UI Semilight" panose="020B0402040204020203" pitchFamily="34" charset="0"/>
              </a:rPr>
              <a:t>Нашивка на рукав СВУ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387168-156C-496E-A332-6E84F7273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795" y="1632988"/>
            <a:ext cx="3358737" cy="335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86AE8BF-5ADC-4262-BD97-E9577C876F54}"/>
              </a:ext>
            </a:extLst>
          </p:cNvPr>
          <p:cNvSpPr/>
          <p:nvPr/>
        </p:nvSpPr>
        <p:spPr>
          <a:xfrm>
            <a:off x="8176435" y="4494203"/>
            <a:ext cx="30781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cs typeface="Segoe UI Semilight" panose="020B0402040204020203" pitchFamily="34" charset="0"/>
            </a:endParaRPr>
          </a:p>
          <a:p>
            <a:pPr algn="ctr"/>
            <a:endParaRPr lang="ru-RU" sz="2800" b="1" dirty="0">
              <a:cs typeface="Segoe UI Semilight" panose="020B0402040204020203" pitchFamily="34" charset="0"/>
            </a:endParaRPr>
          </a:p>
          <a:p>
            <a:pPr algn="ctr"/>
            <a:r>
              <a:rPr lang="ru-RU" sz="2800" b="1" dirty="0">
                <a:cs typeface="Segoe UI Semilight" panose="020B0402040204020203" pitchFamily="34" charset="0"/>
              </a:rPr>
              <a:t>Медаль выпускника СВУ</a:t>
            </a:r>
          </a:p>
        </p:txBody>
      </p:sp>
    </p:spTree>
    <p:extLst>
      <p:ext uri="{BB962C8B-B14F-4D97-AF65-F5344CB8AC3E}">
        <p14:creationId xmlns:p14="http://schemas.microsoft.com/office/powerpoint/2010/main" val="4062316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76016D-570B-4856-999E-568ECBB6E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7908-6328-4766-9901-20018C10B2D1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945E448-B3AA-4A25-9933-91476A1B5D27}"/>
              </a:ext>
            </a:extLst>
          </p:cNvPr>
          <p:cNvSpPr/>
          <p:nvPr/>
        </p:nvSpPr>
        <p:spPr>
          <a:xfrm>
            <a:off x="4330420" y="409861"/>
            <a:ext cx="37158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Уроки в КСВУ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C7F401-31CC-439A-9E32-DB867E1FB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8298"/>
          <a:stretch/>
        </p:blipFill>
        <p:spPr>
          <a:xfrm>
            <a:off x="7327298" y="1655234"/>
            <a:ext cx="4653366" cy="3475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33CC59-72D7-4246-B3B1-1E168018E1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57" b="785"/>
          <a:stretch/>
        </p:blipFill>
        <p:spPr>
          <a:xfrm>
            <a:off x="1011650" y="1655234"/>
            <a:ext cx="5914093" cy="3831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31553E9-A3D1-4548-9A67-F2A23C3CD5A6}"/>
              </a:ext>
            </a:extLst>
          </p:cNvPr>
          <p:cNvSpPr/>
          <p:nvPr/>
        </p:nvSpPr>
        <p:spPr>
          <a:xfrm>
            <a:off x="1438857" y="4889867"/>
            <a:ext cx="48771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200" b="1" cap="none" spc="0" dirty="0">
              <a:ln w="0"/>
              <a:solidFill>
                <a:schemeClr val="tx1"/>
              </a:solidFill>
            </a:endParaRPr>
          </a:p>
          <a:p>
            <a:pPr algn="ctr"/>
            <a:endParaRPr lang="ru-RU" sz="3200" b="1" dirty="0">
              <a:ln w="0"/>
            </a:endParaRPr>
          </a:p>
          <a:p>
            <a:pPr algn="ctr"/>
            <a:r>
              <a:rPr lang="ru-RU" sz="3200" b="1" cap="none" spc="0" dirty="0">
                <a:ln w="0"/>
                <a:solidFill>
                  <a:schemeClr val="tx1"/>
                </a:solidFill>
              </a:rPr>
              <a:t>Ученики КСВУ на занятиях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86B343C-6164-400F-B96F-C516CFDBB75E}"/>
              </a:ext>
            </a:extLst>
          </p:cNvPr>
          <p:cNvSpPr/>
          <p:nvPr/>
        </p:nvSpPr>
        <p:spPr>
          <a:xfrm>
            <a:off x="7746941" y="4643646"/>
            <a:ext cx="423372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3200" b="1" dirty="0">
              <a:ln w="0"/>
            </a:endParaRPr>
          </a:p>
          <a:p>
            <a:pPr algn="ctr"/>
            <a:r>
              <a:rPr lang="ru-RU" sz="3200" b="1" dirty="0">
                <a:ln w="0"/>
              </a:rPr>
              <a:t>Ученики КСВУ изучают</a:t>
            </a:r>
          </a:p>
          <a:p>
            <a:pPr algn="ctr"/>
            <a:r>
              <a:rPr lang="ru-RU" sz="3200" b="1" dirty="0">
                <a:ln w="0"/>
              </a:rPr>
              <a:t>военную технику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63215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9B4C182-46B6-48A6-9D30-2F8CC28D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7908-6328-4766-9901-20018C10B2D1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2C1F10D-6BEE-4F24-8BFF-B2E4A1628A29}"/>
              </a:ext>
            </a:extLst>
          </p:cNvPr>
          <p:cNvSpPr/>
          <p:nvPr/>
        </p:nvSpPr>
        <p:spPr>
          <a:xfrm>
            <a:off x="4295284" y="409861"/>
            <a:ext cx="37861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Учителя КСВУ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499A49-BEFB-4C7B-9409-C90A951D6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3"/>
          <a:stretch/>
        </p:blipFill>
        <p:spPr bwMode="auto">
          <a:xfrm>
            <a:off x="786133" y="1440863"/>
            <a:ext cx="3846169" cy="363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EFC6D09-C50A-4781-9C68-43C015891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8"/>
          <a:stretch/>
        </p:blipFill>
        <p:spPr bwMode="auto">
          <a:xfrm>
            <a:off x="8614969" y="1409978"/>
            <a:ext cx="3447251" cy="379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BFA44D6-AB2F-471E-B6BC-CA4771EC5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7"/>
          <a:stretch/>
        </p:blipFill>
        <p:spPr bwMode="auto">
          <a:xfrm>
            <a:off x="4993975" y="1440862"/>
            <a:ext cx="2965751" cy="363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E9785FE-B92E-4C23-A776-FAAD0B113763}"/>
              </a:ext>
            </a:extLst>
          </p:cNvPr>
          <p:cNvSpPr/>
          <p:nvPr/>
        </p:nvSpPr>
        <p:spPr>
          <a:xfrm>
            <a:off x="1144758" y="5074946"/>
            <a:ext cx="270420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800" b="1" dirty="0">
              <a:ln w="0"/>
            </a:endParaRPr>
          </a:p>
          <a:p>
            <a:pPr algn="ctr"/>
            <a:r>
              <a:rPr lang="ru-RU" sz="2800" b="1" dirty="0">
                <a:ln w="0"/>
              </a:rPr>
              <a:t>Учитель химии </a:t>
            </a:r>
          </a:p>
          <a:p>
            <a:pPr algn="ctr"/>
            <a:r>
              <a:rPr lang="ru-RU" sz="2800" b="1" cap="none" spc="0" dirty="0">
                <a:ln w="0"/>
                <a:solidFill>
                  <a:schemeClr val="tx1"/>
                </a:solidFill>
              </a:rPr>
              <a:t>л-т Руднева О.В.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6C3D05B-15DA-4DB0-82B6-02559B743F3F}"/>
              </a:ext>
            </a:extLst>
          </p:cNvPr>
          <p:cNvSpPr/>
          <p:nvPr/>
        </p:nvSpPr>
        <p:spPr>
          <a:xfrm>
            <a:off x="8511778" y="5074946"/>
            <a:ext cx="349448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800" b="1" dirty="0">
              <a:ln w="0"/>
            </a:endParaRPr>
          </a:p>
          <a:p>
            <a:pPr algn="ctr"/>
            <a:r>
              <a:rPr lang="ru-RU" sz="2800" b="1" dirty="0">
                <a:ln w="0"/>
              </a:rPr>
              <a:t>Учитель математики </a:t>
            </a:r>
          </a:p>
          <a:p>
            <a:pPr algn="ctr"/>
            <a:r>
              <a:rPr lang="ru-RU" sz="2800" b="1" dirty="0">
                <a:ln w="0"/>
              </a:rPr>
              <a:t>л-т Молчанов Б.П.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36ED778-B8A2-4C1D-A230-AC0FCB1D824E}"/>
              </a:ext>
            </a:extLst>
          </p:cNvPr>
          <p:cNvSpPr/>
          <p:nvPr/>
        </p:nvSpPr>
        <p:spPr>
          <a:xfrm>
            <a:off x="4556876" y="4718268"/>
            <a:ext cx="378616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dirty="0">
              <a:ln w="0"/>
            </a:endParaRPr>
          </a:p>
          <a:p>
            <a:pPr algn="ctr"/>
            <a:r>
              <a:rPr lang="ru-RU" sz="2800" b="1" dirty="0">
                <a:ln w="0"/>
              </a:rPr>
              <a:t>Начальник Курского СВУ </a:t>
            </a:r>
          </a:p>
          <a:p>
            <a:pPr algn="ctr"/>
            <a:r>
              <a:rPr lang="ru-RU" sz="2800" b="1" dirty="0">
                <a:ln w="0"/>
              </a:rPr>
              <a:t>генерал-майор Алексеев Н.И.</a:t>
            </a:r>
          </a:p>
        </p:txBody>
      </p:sp>
    </p:spTree>
    <p:extLst>
      <p:ext uri="{BB962C8B-B14F-4D97-AF65-F5344CB8AC3E}">
        <p14:creationId xmlns:p14="http://schemas.microsoft.com/office/powerpoint/2010/main" val="893977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5F12B37-640C-4D8C-A81D-3439BD9C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7908-6328-4766-9901-20018C10B2D1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6F28F1-767B-4879-994A-DAFBCD368ABB}"/>
              </a:ext>
            </a:extLst>
          </p:cNvPr>
          <p:cNvSpPr/>
          <p:nvPr/>
        </p:nvSpPr>
        <p:spPr>
          <a:xfrm>
            <a:off x="3871292" y="409861"/>
            <a:ext cx="46341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Уссурийское СВУ</a:t>
            </a:r>
          </a:p>
        </p:txBody>
      </p:sp>
      <p:pic>
        <p:nvPicPr>
          <p:cNvPr id="1026" name="Picture 2" descr="Уссурийское суворовское военное училище — Википедия">
            <a:extLst>
              <a:ext uri="{FF2B5EF4-FFF2-40B4-BE49-F238E27FC236}">
                <a16:creationId xmlns:a16="http://schemas.microsoft.com/office/drawing/2014/main" id="{2C25A189-15F8-43FE-AAF9-26CF18FC8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87" y="1631465"/>
            <a:ext cx="2411656" cy="3059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айт выпускников Курского - Дальневосточного - Уссурийского СВУ">
            <a:extLst>
              <a:ext uri="{FF2B5EF4-FFF2-40B4-BE49-F238E27FC236}">
                <a16:creationId xmlns:a16="http://schemas.microsoft.com/office/drawing/2014/main" id="{B7226620-A1A4-40AC-8B1C-2355BCFCE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156" y="1592311"/>
            <a:ext cx="6084497" cy="431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Уссурийское суворовское военное училище — Википедия">
            <a:extLst>
              <a:ext uri="{FF2B5EF4-FFF2-40B4-BE49-F238E27FC236}">
                <a16:creationId xmlns:a16="http://schemas.microsoft.com/office/drawing/2014/main" id="{73F3906B-A080-4DE5-B948-900116811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617" y="1524888"/>
            <a:ext cx="2672383" cy="3295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BEA4634-8561-420F-BD5F-F47567381691}"/>
              </a:ext>
            </a:extLst>
          </p:cNvPr>
          <p:cNvSpPr/>
          <p:nvPr/>
        </p:nvSpPr>
        <p:spPr>
          <a:xfrm>
            <a:off x="9434045" y="4093042"/>
            <a:ext cx="27579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0" dirty="0">
              <a:solidFill>
                <a:srgbClr val="202122"/>
              </a:solidFill>
              <a:effectLst/>
            </a:endParaRPr>
          </a:p>
          <a:p>
            <a:pPr algn="ctr"/>
            <a:endParaRPr lang="ru-RU" sz="2400" b="1" i="0" dirty="0">
              <a:solidFill>
                <a:srgbClr val="202122"/>
              </a:solidFill>
              <a:effectLst/>
            </a:endParaRPr>
          </a:p>
          <a:p>
            <a:pPr algn="ctr"/>
            <a:r>
              <a:rPr lang="ru-RU" sz="2400" b="1" i="0" dirty="0">
                <a:solidFill>
                  <a:srgbClr val="202122"/>
                </a:solidFill>
                <a:effectLst/>
              </a:rPr>
              <a:t>Эмблема Уссурийского суворовского военного училища</a:t>
            </a:r>
            <a:endParaRPr lang="ru-RU" sz="2400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C8F79CB-B36E-4616-88BC-DF4CEF266059}"/>
              </a:ext>
            </a:extLst>
          </p:cNvPr>
          <p:cNvSpPr/>
          <p:nvPr/>
        </p:nvSpPr>
        <p:spPr>
          <a:xfrm>
            <a:off x="659567" y="3908376"/>
            <a:ext cx="29545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0" dirty="0">
              <a:solidFill>
                <a:srgbClr val="202122"/>
              </a:solidFill>
              <a:effectLst/>
            </a:endParaRPr>
          </a:p>
          <a:p>
            <a:pPr algn="ctr"/>
            <a:endParaRPr lang="ru-RU" sz="2400" b="1" i="0" dirty="0">
              <a:solidFill>
                <a:srgbClr val="202122"/>
              </a:solidFill>
              <a:effectLst/>
            </a:endParaRPr>
          </a:p>
          <a:p>
            <a:pPr algn="ctr"/>
            <a:r>
              <a:rPr lang="ru-RU" sz="2400" b="1" i="0" dirty="0">
                <a:solidFill>
                  <a:srgbClr val="202122"/>
                </a:solidFill>
                <a:effectLst/>
              </a:rPr>
              <a:t>Шеврон воспитанника Уссурийского суворовского военного училища</a:t>
            </a:r>
            <a:endParaRPr lang="ru-RU" sz="24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87855B8-3954-4584-8629-D621AD6521D2}"/>
              </a:ext>
            </a:extLst>
          </p:cNvPr>
          <p:cNvSpPr/>
          <p:nvPr/>
        </p:nvSpPr>
        <p:spPr>
          <a:xfrm>
            <a:off x="3764531" y="5396459"/>
            <a:ext cx="5136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/>
          </a:p>
          <a:p>
            <a:endParaRPr lang="ru-RU" sz="2400" b="1" dirty="0"/>
          </a:p>
          <a:p>
            <a:r>
              <a:rPr lang="ru-RU" sz="2400" b="1" dirty="0"/>
              <a:t>Арка на входе в Уссурийское СВУ</a:t>
            </a:r>
          </a:p>
        </p:txBody>
      </p:sp>
    </p:spTree>
    <p:extLst>
      <p:ext uri="{BB962C8B-B14F-4D97-AF65-F5344CB8AC3E}">
        <p14:creationId xmlns:p14="http://schemas.microsoft.com/office/powerpoint/2010/main" val="1339587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94765D0-2704-4C39-8903-14C90CC54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7908-6328-4766-9901-20018C10B2D1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AEE2CEF-A90F-4626-82FC-0FFAACF4C927}"/>
              </a:ext>
            </a:extLst>
          </p:cNvPr>
          <p:cNvSpPr/>
          <p:nvPr/>
        </p:nvSpPr>
        <p:spPr>
          <a:xfrm>
            <a:off x="2466387" y="409861"/>
            <a:ext cx="74439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Встречи выпускников КСВУ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1BEE4D-6697-4D89-A444-61760EFC0BB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94" y="2609547"/>
            <a:ext cx="5423980" cy="337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D3570DE-B320-41F4-81A2-6DBD0B1ACEC5}"/>
              </a:ext>
            </a:extLst>
          </p:cNvPr>
          <p:cNvSpPr/>
          <p:nvPr/>
        </p:nvSpPr>
        <p:spPr>
          <a:xfrm>
            <a:off x="1032769" y="1319894"/>
            <a:ext cx="9947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rgbClr val="0E0D0D"/>
                </a:solidFill>
                <a:effectLst/>
              </a:rPr>
              <a:t>Встречи выпускников КСВУ </a:t>
            </a:r>
          </a:p>
          <a:p>
            <a:pPr algn="ctr"/>
            <a:r>
              <a:rPr lang="ru-RU" sz="2400" b="1" i="0" dirty="0">
                <a:solidFill>
                  <a:srgbClr val="0E0D0D"/>
                </a:solidFill>
                <a:effectLst/>
              </a:rPr>
              <a:t>в парке «Героев Гражданской войны» </a:t>
            </a:r>
          </a:p>
          <a:p>
            <a:pPr algn="ctr"/>
            <a:r>
              <a:rPr lang="ru-RU" sz="2400" b="1" dirty="0">
                <a:solidFill>
                  <a:srgbClr val="0E0D0D"/>
                </a:solidFill>
              </a:rPr>
              <a:t>(Проходят каждую первую субботу июня</a:t>
            </a:r>
            <a:r>
              <a:rPr lang="ru-RU" sz="2400" b="1" i="0" dirty="0">
                <a:solidFill>
                  <a:srgbClr val="0E0D0D"/>
                </a:solidFill>
                <a:effectLst/>
              </a:rPr>
              <a:t>)</a:t>
            </a:r>
            <a:endParaRPr lang="ru-RU" sz="24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A535CC-6E45-4971-A2AA-C67F3A63E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26"/>
          <a:stretch/>
        </p:blipFill>
        <p:spPr>
          <a:xfrm>
            <a:off x="782204" y="2609547"/>
            <a:ext cx="5316635" cy="3371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565311E-ED8D-4233-82AE-0773487D1A9A}"/>
              </a:ext>
            </a:extLst>
          </p:cNvPr>
          <p:cNvSpPr/>
          <p:nvPr/>
        </p:nvSpPr>
        <p:spPr>
          <a:xfrm>
            <a:off x="2315490" y="5407569"/>
            <a:ext cx="24906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solidFill>
                <a:srgbClr val="0E0D0D"/>
              </a:solidFill>
            </a:endParaRPr>
          </a:p>
          <a:p>
            <a:endParaRPr lang="ru-RU" sz="2400" b="1" dirty="0">
              <a:solidFill>
                <a:srgbClr val="0E0D0D"/>
              </a:solidFill>
            </a:endParaRPr>
          </a:p>
          <a:p>
            <a:r>
              <a:rPr lang="ru-RU" sz="2400" b="1" dirty="0">
                <a:solidFill>
                  <a:srgbClr val="0E0D0D"/>
                </a:solidFill>
              </a:rPr>
              <a:t>7 июня 2003 года</a:t>
            </a:r>
            <a:endParaRPr lang="ru-RU" sz="2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DDB4DE-3F59-491E-AB0F-EC30C94F993D}"/>
              </a:ext>
            </a:extLst>
          </p:cNvPr>
          <p:cNvSpPr/>
          <p:nvPr/>
        </p:nvSpPr>
        <p:spPr>
          <a:xfrm>
            <a:off x="8028830" y="5407569"/>
            <a:ext cx="207261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dirty="0">
              <a:solidFill>
                <a:srgbClr val="0E0D0D"/>
              </a:solidFill>
            </a:endParaRPr>
          </a:p>
          <a:p>
            <a:endParaRPr lang="ru-RU" sz="2400" b="1" dirty="0">
              <a:solidFill>
                <a:srgbClr val="0E0D0D"/>
              </a:solidFill>
            </a:endParaRPr>
          </a:p>
          <a:p>
            <a:r>
              <a:rPr lang="ru-RU" sz="2400" b="1" dirty="0">
                <a:solidFill>
                  <a:srgbClr val="0E0D0D"/>
                </a:solidFill>
              </a:rPr>
              <a:t>1 июня 2019 г.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64618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343</Words>
  <Application>Microsoft Office PowerPoint</Application>
  <PresentationFormat>Широкоэкранный</PresentationFormat>
  <Paragraphs>94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Gratac</dc:creator>
  <cp:lastModifiedBy>toma_kursk@mail.ru</cp:lastModifiedBy>
  <cp:revision>29</cp:revision>
  <dcterms:created xsi:type="dcterms:W3CDTF">2020-05-30T12:26:06Z</dcterms:created>
  <dcterms:modified xsi:type="dcterms:W3CDTF">2021-05-10T22:57:08Z</dcterms:modified>
</cp:coreProperties>
</file>