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61" r:id="rId6"/>
    <p:sldId id="260" r:id="rId7"/>
    <p:sldId id="263" r:id="rId8"/>
    <p:sldId id="262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07C54A-7F7E-4CEE-B7F4-4E9E294EE053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039784-E81A-40BC-A63C-137871C4F1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00800" cy="1295400"/>
          </a:xfrm>
        </p:spPr>
        <p:txBody>
          <a:bodyPr/>
          <a:lstStyle/>
          <a:p>
            <a:r>
              <a:rPr lang="ru-RU" b="1" dirty="0" smtClean="0"/>
              <a:t>КУРСК ТЕАТРАЛЬНЫЙ</a:t>
            </a:r>
            <a:endParaRPr lang="ru-RU" b="1" dirty="0"/>
          </a:p>
        </p:txBody>
      </p:sp>
      <p:pic>
        <p:nvPicPr>
          <p:cNvPr id="1026" name="Picture 2" descr="https://sun6-20.userapi.com/s/v1/ig1/ynQPFjCLIcKLekB5TtPyz8FuIqI4eJn7wAzpXZ-ht_0FmSVUdFi7IfkN0VCB-yF8p7P_ayoB.jpg?size=2153x2153&amp;quality=96&amp;crop=0,0,2153,2153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pload.wikimedia.org/wikipedia/commons/9/93/%D0%A7%D0%B0%D1%81%D1%82%D0%BD%D0%B0%D1%8F_%D0%B6%D0%B5%D0%BD%D1%81%D0%BA%D0%B0%D1%8F_%D0%B3%D0%B8%D0%BC%D0%BD%D0%B0%D0%B7%D0%B8%D1%8F_%D0%BD%D0%B0_%D0%A4%D1%80%D0%BE%D0%BB%D0%BE%D0%B2%D1%81%D0%BA%D0%BE%D0%B9_%D0%A3%D0%BB%D0%B8%D1%86%D0%B5_%D0%B2_%D0%9A%D1%83%D1%80%D1%81%D0%BA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8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КУРСКИЙ ГОСУДАРСТВЕННЫЙ </a:t>
            </a:r>
            <a:br>
              <a:rPr lang="ru-RU" sz="1800" b="1" dirty="0"/>
            </a:br>
            <a:r>
              <a:rPr lang="ru-RU" sz="1800" b="1" dirty="0"/>
              <a:t>ДРАМАТИЧЕСКИЙ ТЕАТР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ИМЕНИ </a:t>
            </a:r>
            <a:r>
              <a:rPr lang="ru-RU" sz="1800" b="1" dirty="0"/>
              <a:t>А. С. </a:t>
            </a:r>
            <a:r>
              <a:rPr lang="ru-RU" sz="1800" b="1" dirty="0" smtClean="0"/>
              <a:t>ПУШКИНА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85688"/>
            <a:ext cx="4890120" cy="366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9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032448" cy="2664296"/>
          </a:xfrm>
        </p:spPr>
        <p:txBody>
          <a:bodyPr>
            <a:normAutofit/>
          </a:bodyPr>
          <a:lstStyle/>
          <a:p>
            <a:r>
              <a:rPr lang="ru-RU" sz="2400" b="1" dirty="0"/>
              <a:t>КУРСКИЙ ГОСУДАРСТВЕННЫЙ </a:t>
            </a:r>
            <a:br>
              <a:rPr lang="ru-RU" sz="2400" b="1" dirty="0"/>
            </a:br>
            <a:r>
              <a:rPr lang="ru-RU" sz="2400" b="1" dirty="0"/>
              <a:t>ДРАМАТИЧЕСКИЙ ТЕАТР </a:t>
            </a:r>
            <a:br>
              <a:rPr lang="ru-RU" sz="2400" b="1" dirty="0"/>
            </a:br>
            <a:r>
              <a:rPr lang="ru-RU" sz="2400" b="1" dirty="0"/>
              <a:t>ИМЕНИ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</a:t>
            </a:r>
            <a:r>
              <a:rPr lang="ru-RU" sz="2400" b="1" dirty="0"/>
              <a:t>. С. ПУШКИНА</a:t>
            </a:r>
          </a:p>
        </p:txBody>
      </p:sp>
      <p:pic>
        <p:nvPicPr>
          <p:cNvPr id="8196" name="Picture 4" descr="https://i6.otzovik.com/2017/10/05/5456514/img/2528363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"/>
          <a:stretch/>
        </p:blipFill>
        <p:spPr bwMode="auto">
          <a:xfrm>
            <a:off x="4499991" y="-4548"/>
            <a:ext cx="4632533" cy="53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7594"/>
            <a:ext cx="5308848" cy="29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8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144" y="1196752"/>
            <a:ext cx="640080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МИХАИЛ СЕМЁНОВИЧ ЩЕПКИН</a:t>
            </a:r>
            <a:endParaRPr lang="ru-RU" sz="2400" b="1" dirty="0"/>
          </a:p>
        </p:txBody>
      </p:sp>
      <p:pic>
        <p:nvPicPr>
          <p:cNvPr id="3074" name="Picture 2" descr="https://cdn.culture.ru/images/d8d3398f-10fe-59c2-904d-1db30d0374a3/g_center,c_fill/taras-shevchenko.-portret-mikhaila-shepkina-fragment-.-1858.-nacionalnyi-muzei-tarasa-shevchenko-kiev-ukra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421954" cy="36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8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778" y="112474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М.С.ЩЕПКИН В РОЛИ ФАМУСОВА (в центре)</a:t>
            </a:r>
            <a:endParaRPr lang="ru-RU" sz="2400" b="1" dirty="0"/>
          </a:p>
        </p:txBody>
      </p:sp>
      <p:pic>
        <p:nvPicPr>
          <p:cNvPr id="4101" name="Picture 5" descr="https://avatars.mds.yandex.net/i?id=a8fc888c220d6da2fe4af05948a4e8ac5f592322-52347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7683"/>
            <a:ext cx="5569578" cy="3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3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384" y="1340768"/>
            <a:ext cx="6400800" cy="685800"/>
          </a:xfrm>
        </p:spPr>
        <p:txBody>
          <a:bodyPr>
            <a:noAutofit/>
          </a:bodyPr>
          <a:lstStyle/>
          <a:p>
            <a:r>
              <a:rPr lang="ru-RU" sz="2000" b="1" dirty="0"/>
              <a:t>В Курской области вернут название имя Михаила Щепкина КТЦ «Звездный»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0868"/>
            <a:ext cx="5394176" cy="40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0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b="5002"/>
          <a:stretch/>
        </p:blipFill>
        <p:spPr bwMode="auto">
          <a:xfrm>
            <a:off x="1316874" y="10019"/>
            <a:ext cx="7841337" cy="375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" b="7860"/>
          <a:stretch/>
        </p:blipFill>
        <p:spPr bwMode="auto">
          <a:xfrm>
            <a:off x="11654" y="3022117"/>
            <a:ext cx="8520786" cy="38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1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35187"/>
            <a:ext cx="3272408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/>
              <a:t>Курский ТЮЗ "</a:t>
            </a:r>
            <a:r>
              <a:rPr lang="ru-RU" sz="2400" b="1" dirty="0" smtClean="0"/>
              <a:t>Ровесник« имени </a:t>
            </a:r>
            <a:r>
              <a:rPr lang="ru-RU" sz="2400" b="1" dirty="0"/>
              <a:t>заслуженного деятеля искусств РФ И. В. Селиванова</a:t>
            </a:r>
          </a:p>
        </p:txBody>
      </p:sp>
      <p:pic>
        <p:nvPicPr>
          <p:cNvPr id="6152" name="Picture 8" descr="Официальный сайт театра юного зрителя &quot;Ровесн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79" y="1196752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33303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2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Курский </a:t>
            </a:r>
            <a:r>
              <a:rPr lang="ru-RU" sz="2400" b="1" dirty="0"/>
              <a:t>государственный театр </a:t>
            </a:r>
            <a:r>
              <a:rPr lang="ru-RU" sz="2400" b="1" dirty="0" smtClean="0"/>
              <a:t>кукол</a:t>
            </a:r>
            <a:endParaRPr lang="ru-RU" sz="2400" b="1" dirty="0"/>
          </a:p>
        </p:txBody>
      </p:sp>
      <p:pic>
        <p:nvPicPr>
          <p:cNvPr id="9218" name="Picture 2" descr="https://welcomekursk.ru/uploads/b8feaed47b9c4a6d42c1322d3b2ef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2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48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КУРСК ТЕАТРАЛЬНЫЙ</vt:lpstr>
      <vt:lpstr>КУРСКИЙ ГОСУДАРСТВЕННЫЙ  ДРАМАТИЧЕСКИЙ ТЕАТР  ИМЕНИ А. С. ПУШКИНА</vt:lpstr>
      <vt:lpstr>КУРСКИЙ ГОСУДАРСТВЕННЫЙ  ДРАМАТИЧЕСКИЙ ТЕАТР  ИМЕНИ  А. С. ПУШКИНА</vt:lpstr>
      <vt:lpstr>МИХАИЛ СЕМЁНОВИЧ ЩЕПКИН</vt:lpstr>
      <vt:lpstr>М.С.ЩЕПКИН В РОЛИ ФАМУСОВА (в центре)</vt:lpstr>
      <vt:lpstr>В Курской области вернут название имя Михаила Щепкина КТЦ «Звездный»</vt:lpstr>
      <vt:lpstr>Презентация PowerPoint</vt:lpstr>
      <vt:lpstr>Презентация PowerPoint</vt:lpstr>
      <vt:lpstr>Курский государственный театр кукол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 ТЕАТРАЛЬНЫЙ</dc:title>
  <dc:creator>Windows User</dc:creator>
  <cp:lastModifiedBy>Windows User</cp:lastModifiedBy>
  <cp:revision>7</cp:revision>
  <dcterms:created xsi:type="dcterms:W3CDTF">2023-07-01T20:23:16Z</dcterms:created>
  <dcterms:modified xsi:type="dcterms:W3CDTF">2023-07-01T21:32:29Z</dcterms:modified>
</cp:coreProperties>
</file>