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303077" y="1552793"/>
            <a:ext cx="4870939" cy="2387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Курск литературный</a:t>
            </a:r>
            <a:endParaRPr lang="ru-RU" sz="4400" dirty="0"/>
          </a:p>
        </p:txBody>
      </p:sp>
      <p:pic>
        <p:nvPicPr>
          <p:cNvPr id="1028" name="Picture 4" descr="https://nash-ostrov.ru/images/MUZEI/LITERATURNY/Literaturny_muzeu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5" y="2046815"/>
            <a:ext cx="5152241" cy="30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1375" y="1975561"/>
            <a:ext cx="5087911" cy="25009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Величайший памятник русской </a:t>
            </a:r>
            <a:r>
              <a:rPr lang="ru-RU" dirty="0"/>
              <a:t>литературы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XII </a:t>
            </a:r>
            <a:r>
              <a:rPr lang="ru-RU" dirty="0"/>
              <a:t>века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27" y="1528549"/>
            <a:ext cx="5083586" cy="38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1" y="490608"/>
            <a:ext cx="9730856" cy="572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"/>
            <a:ext cx="12192000" cy="68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28" r="26666"/>
          <a:stretch/>
        </p:blipFill>
        <p:spPr bwMode="auto">
          <a:xfrm>
            <a:off x="1023584" y="288071"/>
            <a:ext cx="4626590" cy="60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31" y="288071"/>
            <a:ext cx="5000625" cy="60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26</TotalTime>
  <Words>6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листание 7</vt:lpstr>
      <vt:lpstr>Курск литературный</vt:lpstr>
      <vt:lpstr>Величайший памятник русской литературы  XII века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5</cp:revision>
  <dcterms:created xsi:type="dcterms:W3CDTF">2016-11-15T09:14:47Z</dcterms:created>
  <dcterms:modified xsi:type="dcterms:W3CDTF">2023-06-17T19:25:36Z</dcterms:modified>
</cp:coreProperties>
</file>