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3" r:id="rId6"/>
    <p:sldId id="262" r:id="rId7"/>
    <p:sldId id="264" r:id="rId8"/>
    <p:sldId id="261" r:id="rId9"/>
    <p:sldId id="266" r:id="rId10"/>
    <p:sldId id="265" r:id="rId11"/>
    <p:sldId id="268" r:id="rId12"/>
    <p:sldId id="267" r:id="rId13"/>
    <p:sldId id="271" r:id="rId14"/>
    <p:sldId id="270" r:id="rId15"/>
    <p:sldId id="269" r:id="rId16"/>
    <p:sldId id="258" r:id="rId17"/>
    <p:sldId id="274" r:id="rId18"/>
    <p:sldId id="273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73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96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13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24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67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3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1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76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0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815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37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A2801-F659-410F-9B0B-332E5C50C445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EC301-2140-4EDC-AAA6-8A2B1B020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52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КУРСК ЛИТЕРАТУРНЫЙ 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Г. Курск, улица Воробьёва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52"/>
          <a:stretch/>
        </p:blipFill>
        <p:spPr bwMode="auto">
          <a:xfrm>
            <a:off x="539552" y="1266262"/>
            <a:ext cx="7848872" cy="536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88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vkurske.com/media/imgs2018/scool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0"/>
          <a:stretch/>
        </p:blipFill>
        <p:spPr bwMode="auto">
          <a:xfrm>
            <a:off x="0" y="94382"/>
            <a:ext cx="9144000" cy="676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68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Специальная библиотека для слепых имени Василия Семёновича Алёхина</a:t>
            </a:r>
            <a:endParaRPr lang="ru-RU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8712"/>
            <a:ext cx="7996301" cy="535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80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" y="0"/>
            <a:ext cx="91559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23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74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340768"/>
            <a:ext cx="4032448" cy="33123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 Black" panose="020B0A04020102020204" pitchFamily="34" charset="0"/>
              </a:rPr>
              <a:t>Валентин Владимирович Овечкин (1906-1968) 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56376" cy="648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73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" y="15668"/>
            <a:ext cx="9123109" cy="684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675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-3330"/>
            <a:ext cx="9124140" cy="684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97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6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31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348" y="5681967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Г. Курск, улица </a:t>
            </a:r>
            <a:r>
              <a:rPr lang="ru-RU" sz="2800" dirty="0" err="1" smtClean="0"/>
              <a:t>Пигорева</a:t>
            </a:r>
            <a:r>
              <a:rPr lang="ru-RU" sz="2800" dirty="0" smtClean="0"/>
              <a:t>, дом №2 </a:t>
            </a:r>
            <a:br>
              <a:rPr lang="ru-RU" sz="2800" dirty="0" smtClean="0"/>
            </a:br>
            <a:r>
              <a:rPr lang="ru-RU" sz="2800" dirty="0" smtClean="0"/>
              <a:t>Библиотека имени Н.Ю. Корнеева.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541096" cy="565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09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Николай Юрьевич Корнеев </a:t>
            </a:r>
            <a:br>
              <a:rPr lang="ru-RU" b="1" dirty="0" smtClean="0"/>
            </a:br>
            <a:r>
              <a:rPr lang="ru-RU" b="1" dirty="0" smtClean="0"/>
              <a:t>(1915-2001) </a:t>
            </a:r>
            <a:endParaRPr lang="ru-RU" b="1" dirty="0"/>
          </a:p>
        </p:txBody>
      </p:sp>
      <p:pic>
        <p:nvPicPr>
          <p:cNvPr id="2050" name="Picture 2" descr="https://cf2.ppt-online.org/files2/slide/i/IcjCvsEeQ4u6T1ZmoBqnOzHw0KbGiVfl2RrdSa/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0"/>
            <a:ext cx="9144000" cy="68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63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УЛИЦА КОЛЬЦОВА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" y="1746028"/>
            <a:ext cx="8906789" cy="427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44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" y="476672"/>
            <a:ext cx="9144000" cy="619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35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3" y="404664"/>
            <a:ext cx="862883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31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094875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46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г. Курск, ул. 50 Лет Октября, 15а. </a:t>
            </a:r>
            <a:br>
              <a:rPr lang="ru-RU" sz="3200" b="1" dirty="0" smtClean="0"/>
            </a:br>
            <a:r>
              <a:rPr lang="ru-RU" sz="3200" b="1" dirty="0" smtClean="0"/>
              <a:t>Библиотека имени К.Д. Воробьёва</a:t>
            </a:r>
            <a:endParaRPr lang="ru-RU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128792" cy="53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26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Константин Дмитриевич Воробьёв (1919-1975)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7538"/>
            <a:ext cx="9219387" cy="690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426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55</Words>
  <Application>Microsoft Office PowerPoint</Application>
  <PresentationFormat>Экран (4:3)</PresentationFormat>
  <Paragraphs>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КУРСК ЛИТЕРАТУРНЫЙ </vt:lpstr>
      <vt:lpstr>Г. Курск, улица Пигорева, дом №2  Библиотека имени Н.Ю. Корнеева.</vt:lpstr>
      <vt:lpstr>Николай Юрьевич Корнеев  (1915-2001) </vt:lpstr>
      <vt:lpstr>УЛИЦА КОЛЬЦОВА</vt:lpstr>
      <vt:lpstr>Презентация PowerPoint</vt:lpstr>
      <vt:lpstr>Презентация PowerPoint</vt:lpstr>
      <vt:lpstr>Презентация PowerPoint</vt:lpstr>
      <vt:lpstr>г. Курск, ул. 50 Лет Октября, 15а.  Библиотека имени К.Д. Воробьёва</vt:lpstr>
      <vt:lpstr>Константин Дмитриевич Воробьёв (1919-1975) </vt:lpstr>
      <vt:lpstr>Г. Курск, улица Воробьёва</vt:lpstr>
      <vt:lpstr>Презентация PowerPoint</vt:lpstr>
      <vt:lpstr>Специальная библиотека для слепых имени Василия Семёновича Алёхина</vt:lpstr>
      <vt:lpstr>Презентация PowerPoint</vt:lpstr>
      <vt:lpstr>Презентация PowerPoint</vt:lpstr>
      <vt:lpstr>Валентин Владимирович Овечкин (1906-1968)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КУРСК ЛИТЕРАТУРНЫЙ </dc:title>
  <dc:creator>Windows User</dc:creator>
  <cp:lastModifiedBy>Windows User</cp:lastModifiedBy>
  <cp:revision>5</cp:revision>
  <dcterms:created xsi:type="dcterms:W3CDTF">2023-06-17T19:57:19Z</dcterms:created>
  <dcterms:modified xsi:type="dcterms:W3CDTF">2023-06-17T20:41:02Z</dcterms:modified>
</cp:coreProperties>
</file>