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7" r:id="rId2"/>
    <p:sldId id="261" r:id="rId3"/>
    <p:sldId id="269" r:id="rId4"/>
    <p:sldId id="264" r:id="rId5"/>
    <p:sldId id="268" r:id="rId6"/>
    <p:sldId id="267" r:id="rId7"/>
    <p:sldId id="265" r:id="rId8"/>
    <p:sldId id="263" r:id="rId9"/>
    <p:sldId id="266" r:id="rId10"/>
    <p:sldId id="262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36510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Города курской области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занятии </a:t>
            </a:r>
            <a:r>
              <a:rPr lang="ru-RU" dirty="0" smtClean="0"/>
              <a:t>совершим </a:t>
            </a:r>
            <a:r>
              <a:rPr lang="ru-RU" dirty="0" smtClean="0"/>
              <a:t>виртуальное путешествие по городам Курской области. </a:t>
            </a:r>
            <a:r>
              <a:rPr lang="ru-RU" dirty="0" smtClean="0"/>
              <a:t>Познакомимся </a:t>
            </a:r>
            <a:r>
              <a:rPr lang="ru-RU" dirty="0" smtClean="0"/>
              <a:t>с </a:t>
            </a:r>
            <a:r>
              <a:rPr lang="ru-RU" dirty="0" smtClean="0"/>
              <a:t>гербами  городов соловьиного края.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графия Михайловский рудник. Город Железногорск (Курская область)."/>
          <p:cNvPicPr/>
          <p:nvPr/>
        </p:nvPicPr>
        <p:blipFill>
          <a:blip r:embed="rId2" cstate="print"/>
          <a:srcRect l="10752"/>
          <a:stretch>
            <a:fillRect/>
          </a:stretch>
        </p:blipFill>
        <p:spPr bwMode="auto">
          <a:xfrm>
            <a:off x="251520" y="3789040"/>
            <a:ext cx="478175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Железногорск - город, построенный с любовью"/>
          <p:cNvPicPr/>
          <p:nvPr/>
        </p:nvPicPr>
        <p:blipFill>
          <a:blip r:embed="rId3" cstate="print"/>
          <a:srcRect l="19473" t="11309" b="8394"/>
          <a:stretch>
            <a:fillRect/>
          </a:stretch>
        </p:blipFill>
        <p:spPr bwMode="auto">
          <a:xfrm>
            <a:off x="3563888" y="260648"/>
            <a:ext cx="55801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581128"/>
            <a:ext cx="377991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ЖЕЛЕЗНОГОРСК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www.heraldicum.ru/russia/subjects/towns/images/zelezno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5301208"/>
            <a:ext cx="2900354" cy="1071546"/>
          </a:xfrm>
        </p:spPr>
        <p:txBody>
          <a:bodyPr/>
          <a:lstStyle/>
          <a:p>
            <a:pPr algn="ctr"/>
            <a:r>
              <a:rPr lang="ru-RU" sz="3200" cap="all" dirty="0">
                <a:solidFill>
                  <a:srgbClr val="002060"/>
                </a:solidFill>
              </a:rPr>
              <a:t>Курчатов</a:t>
            </a:r>
            <a:r>
              <a:rPr lang="ru-RU" cap="all" dirty="0"/>
              <a:t> </a:t>
            </a:r>
          </a:p>
        </p:txBody>
      </p:sp>
      <p:pic>
        <p:nvPicPr>
          <p:cNvPr id="3" name="Рисунок 2" descr="Герб города Курчат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1728192" cy="228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урская область - Курчатов / Российский туризм / Московская семья"/>
          <p:cNvPicPr/>
          <p:nvPr/>
        </p:nvPicPr>
        <p:blipFill>
          <a:blip r:embed="rId3" cstate="print"/>
          <a:srcRect l="6857" t="13242" b="6814"/>
          <a:stretch>
            <a:fillRect/>
          </a:stretch>
        </p:blipFill>
        <p:spPr bwMode="auto">
          <a:xfrm>
            <a:off x="251520" y="188640"/>
            <a:ext cx="478192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урскую АЭС-2 будут возводить подрядчики, строившие другие с…"/>
          <p:cNvPicPr/>
          <p:nvPr/>
        </p:nvPicPr>
        <p:blipFill>
          <a:blip r:embed="rId4" cstate="print"/>
          <a:srcRect t="10500"/>
          <a:stretch>
            <a:fillRect/>
          </a:stretch>
        </p:blipFill>
        <p:spPr bwMode="auto">
          <a:xfrm>
            <a:off x="4572000" y="2348880"/>
            <a:ext cx="435768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:\фото\курск\0_7eb6a_45961b20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5808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КУРСК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Герб-Курс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293096"/>
            <a:ext cx="1944216" cy="2410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445224"/>
            <a:ext cx="275747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cap="all" dirty="0">
                <a:solidFill>
                  <a:srgbClr val="002060"/>
                </a:solidFill>
              </a:rPr>
              <a:t>Дмитриев</a:t>
            </a:r>
          </a:p>
        </p:txBody>
      </p:sp>
      <p:pic>
        <p:nvPicPr>
          <p:cNvPr id="4" name="Рисунок 3" descr="Россия достопримечательности и города Памятник танкистам КУР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350046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енеральный план г.Дмитриева Курской област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1728192" cy="206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оссия достопримечательности и города вид КУРСКАЯ ОБЛАСТЬ ДМИТРИЕВСКИЙ РАЙОН Дмитриев-Льговский OutdoorsPHOTO - Фотография и пут"/>
          <p:cNvPicPr/>
          <p:nvPr/>
        </p:nvPicPr>
        <p:blipFill>
          <a:blip r:embed="rId4" cstate="print"/>
          <a:srcRect l="7902" t="9136" r="7806" b="22581"/>
          <a:stretch>
            <a:fillRect/>
          </a:stretch>
        </p:blipFill>
        <p:spPr bwMode="auto">
          <a:xfrm>
            <a:off x="179512" y="188640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97152"/>
            <a:ext cx="2400288" cy="7969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ЛЬГОВ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D:\фото\курск\223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 - В Маловату через Самару. Выборочные фото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50059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ьгов хра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4176464" cy="4464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45224"/>
            <a:ext cx="3000364" cy="1000108"/>
          </a:xfrm>
        </p:spPr>
        <p:txBody>
          <a:bodyPr>
            <a:normAutofit/>
          </a:bodyPr>
          <a:lstStyle/>
          <a:p>
            <a:pPr algn="ctr"/>
            <a:r>
              <a:rPr lang="ru-RU" sz="3200" cap="all" dirty="0" err="1">
                <a:solidFill>
                  <a:srgbClr val="002060"/>
                </a:solidFill>
              </a:rPr>
              <a:t>Обоянь</a:t>
            </a:r>
            <a:endParaRPr lang="ru-RU" sz="3200" cap="all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Фото Городов * Просмотр темы - Обоянь"/>
          <p:cNvPicPr/>
          <p:nvPr/>
        </p:nvPicPr>
        <p:blipFill>
          <a:blip r:embed="rId2" cstate="print"/>
          <a:srcRect t="24667" b="2534"/>
          <a:stretch>
            <a:fillRect/>
          </a:stretch>
        </p:blipFill>
        <p:spPr bwMode="auto">
          <a:xfrm>
            <a:off x="251520" y="188640"/>
            <a:ext cx="503486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ерб города Обоянь (1780 г.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1728192" cy="221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6a60d30b1337221ce21647b18760267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628800"/>
            <a:ext cx="36004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869160"/>
            <a:ext cx="247172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cap="all" dirty="0">
                <a:solidFill>
                  <a:srgbClr val="002060"/>
                </a:solidFill>
              </a:rPr>
              <a:t>Рыльск</a:t>
            </a:r>
          </a:p>
        </p:txBody>
      </p:sp>
      <p:pic>
        <p:nvPicPr>
          <p:cNvPr id="3" name="Рисунок 2" descr="Рыльск. Путешествие на машине времени Курорты Палермо и Чефа…"/>
          <p:cNvPicPr/>
          <p:nvPr/>
        </p:nvPicPr>
        <p:blipFill>
          <a:blip r:embed="rId2" cstate="print"/>
          <a:srcRect l="6786" t="5448" r="3430" b="20996"/>
          <a:stretch>
            <a:fillRect/>
          </a:stretch>
        </p:blipFill>
        <p:spPr bwMode="auto">
          <a:xfrm>
            <a:off x="3347864" y="260648"/>
            <a:ext cx="55801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ород Рыльск - Туризм и отдых в Курской област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392905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rylsk18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76672"/>
            <a:ext cx="3194832" cy="2578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869160"/>
            <a:ext cx="2900354" cy="1214422"/>
          </a:xfrm>
        </p:spPr>
        <p:txBody>
          <a:bodyPr>
            <a:normAutofit/>
          </a:bodyPr>
          <a:lstStyle/>
          <a:p>
            <a:pPr algn="ctr"/>
            <a:r>
              <a:rPr lang="ru-RU" sz="3200" cap="all" dirty="0">
                <a:solidFill>
                  <a:srgbClr val="002060"/>
                </a:solidFill>
              </a:rPr>
              <a:t>Суджа</a:t>
            </a:r>
          </a:p>
        </p:txBody>
      </p:sp>
      <p:pic>
        <p:nvPicPr>
          <p:cNvPr id="4" name="Рисунок 3" descr="Герб города Суджа (1780 г.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gh564.jpg - Sudga.ru - Портал города Суджа"/>
          <p:cNvPicPr/>
          <p:nvPr/>
        </p:nvPicPr>
        <p:blipFill>
          <a:blip r:embed="rId3" cstate="print"/>
          <a:srcRect t="8780" b="8990"/>
          <a:stretch>
            <a:fillRect/>
          </a:stretch>
        </p:blipFill>
        <p:spPr bwMode="auto">
          <a:xfrm>
            <a:off x="4067944" y="188640"/>
            <a:ext cx="49320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уджа. Церковь Илии Пророка, фотограф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07193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НТЕРЬЕР. РОСПИСЬ. ФРЕСКИ. ЦЕРКВИ КУРСКОЙ ОБЛАСТИ. (часть 1) - ФРЕСКИ И РОСПИСИ В ХРАМАХ И МОНАСТЫРЯХ- я.ру"/>
          <p:cNvPicPr/>
          <p:nvPr/>
        </p:nvPicPr>
        <p:blipFill>
          <a:blip r:embed="rId2" cstate="print"/>
          <a:srcRect b="14391"/>
          <a:stretch>
            <a:fillRect/>
          </a:stretch>
        </p:blipFill>
        <p:spPr bwMode="auto">
          <a:xfrm>
            <a:off x="3419872" y="188640"/>
            <a:ext cx="55801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941168"/>
            <a:ext cx="3114668" cy="11429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ФАТЕЖ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Фатеж Россия, горящие путевки и туры в Фатеж из Москвы, купи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07193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курск\Coat_of_Arms_of_Fatezh_(Kursk_oblast)_(1780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64704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725144"/>
            <a:ext cx="2471726" cy="1285860"/>
          </a:xfrm>
        </p:spPr>
        <p:txBody>
          <a:bodyPr/>
          <a:lstStyle/>
          <a:p>
            <a:pPr algn="ctr"/>
            <a:r>
              <a:rPr lang="ru-RU" sz="3200" cap="all" dirty="0">
                <a:solidFill>
                  <a:srgbClr val="002060"/>
                </a:solidFill>
              </a:rPr>
              <a:t>Щигры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3" name="Рисунок 2" descr="Курск Щигры: чисто, но работать негде - БезФормата.Ru - Ново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46434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ото - ЩИГРЫ"/>
          <p:cNvPicPr/>
          <p:nvPr/>
        </p:nvPicPr>
        <p:blipFill>
          <a:blip r:embed="rId3" cstate="print"/>
          <a:srcRect l="12699" b="29707"/>
          <a:stretch>
            <a:fillRect/>
          </a:stretch>
        </p:blipFill>
        <p:spPr bwMode="auto">
          <a:xfrm>
            <a:off x="4499992" y="188640"/>
            <a:ext cx="44279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ерб города Щигры (1780 г.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20688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Города курской области</vt:lpstr>
      <vt:lpstr>КУРСК</vt:lpstr>
      <vt:lpstr>Дмитриев</vt:lpstr>
      <vt:lpstr>ЛЬГОВ</vt:lpstr>
      <vt:lpstr>Обоянь</vt:lpstr>
      <vt:lpstr>Рыльск</vt:lpstr>
      <vt:lpstr>Суджа</vt:lpstr>
      <vt:lpstr>ФАТЕЖ</vt:lpstr>
      <vt:lpstr>Щигры </vt:lpstr>
      <vt:lpstr>ЖЕЛЕЗНОГОРСК</vt:lpstr>
      <vt:lpstr>Курчатов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Кафедра ДиНО</cp:lastModifiedBy>
  <cp:revision>6</cp:revision>
  <dcterms:created xsi:type="dcterms:W3CDTF">2023-04-10T08:53:20Z</dcterms:created>
  <dcterms:modified xsi:type="dcterms:W3CDTF">2023-08-21T07:43:30Z</dcterms:modified>
</cp:coreProperties>
</file>