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57" r:id="rId5"/>
    <p:sldId id="259" r:id="rId6"/>
    <p:sldId id="261" r:id="rId7"/>
    <p:sldId id="267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69" d="100"/>
          <a:sy n="69" d="100"/>
        </p:scale>
        <p:origin x="-78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5611" y="1811604"/>
            <a:ext cx="8001000" cy="297180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ГЕОГРАФИЯ </a:t>
            </a:r>
            <a:br>
              <a:rPr lang="ru-RU" b="1" dirty="0" smtClean="0"/>
            </a:br>
            <a:r>
              <a:rPr lang="ru-RU" b="1" dirty="0" smtClean="0"/>
              <a:t>Курской </a:t>
            </a:r>
            <a:r>
              <a:rPr lang="ru-RU" b="1" dirty="0"/>
              <a:t>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3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011" b="4795"/>
          <a:stretch/>
        </p:blipFill>
        <p:spPr>
          <a:xfrm>
            <a:off x="484909" y="666048"/>
            <a:ext cx="11346873" cy="61919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0077" y="-440094"/>
            <a:ext cx="10468892" cy="15070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Курская область на карте России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1025794"/>
            <a:ext cx="4014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Курская область расположена </a:t>
            </a:r>
            <a:r>
              <a:rPr lang="ru-RU" sz="2800" b="1" dirty="0">
                <a:solidFill>
                  <a:schemeClr val="bg1"/>
                </a:solidFill>
              </a:rPr>
              <a:t>в центре Восточно-Европейской (Русской) равнины, на юго-западных склонах Среднерусской возвышенности, вдали от горных систем.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2982" y="772734"/>
            <a:ext cx="6882227" cy="52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old-kursk.ru/book/kurkulev_a/pic/shig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709"/>
            <a:ext cx="12192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6" y="4145053"/>
            <a:ext cx="11901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Общая </a:t>
            </a:r>
            <a:r>
              <a:rPr lang="ru-RU" sz="2400" b="1" dirty="0">
                <a:solidFill>
                  <a:schemeClr val="bg1"/>
                </a:solidFill>
              </a:rPr>
              <a:t>протяженность границ </a:t>
            </a:r>
            <a:r>
              <a:rPr lang="ru-RU" sz="2400" b="1" dirty="0" smtClean="0">
                <a:solidFill>
                  <a:schemeClr val="bg1"/>
                </a:solidFill>
              </a:rPr>
              <a:t>области - </a:t>
            </a:r>
            <a:r>
              <a:rPr lang="ru-RU" sz="2400" b="1" dirty="0">
                <a:solidFill>
                  <a:schemeClr val="bg1"/>
                </a:solidFill>
              </a:rPr>
              <a:t>1250 км.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Площадь </a:t>
            </a:r>
            <a:r>
              <a:rPr lang="ru-RU" sz="2400" b="1" dirty="0">
                <a:solidFill>
                  <a:schemeClr val="bg1"/>
                </a:solidFill>
              </a:rPr>
              <a:t>- 29,8 тыс. кв. </a:t>
            </a:r>
            <a:r>
              <a:rPr lang="ru-RU" sz="2400" b="1" dirty="0" smtClean="0">
                <a:solidFill>
                  <a:schemeClr val="bg1"/>
                </a:solidFill>
              </a:rPr>
              <a:t>км.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Курская область </a:t>
            </a:r>
            <a:r>
              <a:rPr lang="ru-RU" sz="2400" b="1" dirty="0">
                <a:solidFill>
                  <a:schemeClr val="bg1"/>
                </a:solidFill>
              </a:rPr>
              <a:t>сопоставима по размерам с такими государствами, как Швейцария, Бельгия, Армения, </a:t>
            </a:r>
            <a:r>
              <a:rPr lang="ru-RU" sz="2400" b="1" dirty="0" smtClean="0">
                <a:solidFill>
                  <a:schemeClr val="bg1"/>
                </a:solidFill>
              </a:rPr>
              <a:t>Молдова.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Расстояние </a:t>
            </a:r>
            <a:r>
              <a:rPr lang="ru-RU" sz="2400" b="1" dirty="0">
                <a:solidFill>
                  <a:schemeClr val="bg1"/>
                </a:solidFill>
              </a:rPr>
              <a:t>до г. Москвы составляет 536 км, до Черного моря - 700 км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fsd.kopilkaurokov.ru/up/html/2020/05/03/k_5eae71b35e0da/img_user_file_5eae71b446223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2" t="39751" r="3235" b="20499"/>
          <a:stretch/>
        </p:blipFill>
        <p:spPr bwMode="auto">
          <a:xfrm>
            <a:off x="0" y="11923"/>
            <a:ext cx="12176025" cy="38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336" y="631065"/>
            <a:ext cx="9791025" cy="58534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4386" y="-483912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Крайние </a:t>
            </a:r>
            <a:r>
              <a:rPr lang="ru-RU" sz="2800" b="1" dirty="0" smtClean="0">
                <a:solidFill>
                  <a:schemeClr val="bg1"/>
                </a:solidFill>
              </a:rPr>
              <a:t>     точки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Двойная стрелка влево/вправо 2"/>
          <p:cNvSpPr/>
          <p:nvPr/>
        </p:nvSpPr>
        <p:spPr>
          <a:xfrm>
            <a:off x="115910" y="3107029"/>
            <a:ext cx="12076090" cy="643943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305 км</a:t>
            </a:r>
            <a:endParaRPr lang="ru-RU" dirty="0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3271234" y="196402"/>
            <a:ext cx="1146220" cy="6465195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171 км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045" y="0"/>
            <a:ext cx="2233581" cy="19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527" y="272276"/>
            <a:ext cx="11790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Курская область имеет внутренние границы с Белгородской, Брянской, Воронежской, Липецкой и Орловской областями.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Внешние </a:t>
            </a:r>
            <a:r>
              <a:rPr lang="ru-RU" b="1" dirty="0">
                <a:solidFill>
                  <a:schemeClr val="bg1"/>
                </a:solidFill>
              </a:rPr>
              <a:t>границы на юго-западе и западе с Сумской областью Украины составляют 245 км и имеют статус государственной границы 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076" y="1593273"/>
            <a:ext cx="9446428" cy="51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122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ГЕОГРАФИЯ  Курской области </vt:lpstr>
      <vt:lpstr>Курская область на карте России</vt:lpstr>
      <vt:lpstr>Презентация PowerPoint</vt:lpstr>
      <vt:lpstr>Презентация PowerPoint</vt:lpstr>
      <vt:lpstr>Презентация PowerPoint</vt:lpstr>
      <vt:lpstr>Крайние      точки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Физико-географическое положение Курской области</dc:title>
  <dc:creator>Анастасия</dc:creator>
  <cp:lastModifiedBy>Windows User</cp:lastModifiedBy>
  <cp:revision>9</cp:revision>
  <dcterms:created xsi:type="dcterms:W3CDTF">2014-12-21T20:35:49Z</dcterms:created>
  <dcterms:modified xsi:type="dcterms:W3CDTF">2023-08-01T20:21:44Z</dcterms:modified>
</cp:coreProperties>
</file>