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5A02-2E25-4DD3-B912-5F3D12FE3A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Что </a:t>
            </a:r>
            <a:r>
              <a:rPr lang="ru-RU" sz="3600" dirty="0" smtClean="0">
                <a:solidFill>
                  <a:srgbClr val="FF0000"/>
                </a:solidFill>
              </a:rPr>
              <a:t>изучает  краеведение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занятии </a:t>
            </a:r>
            <a:r>
              <a:rPr lang="ru-RU" dirty="0" smtClean="0"/>
              <a:t>узнаем</a:t>
            </a:r>
            <a:r>
              <a:rPr lang="ru-RU" dirty="0" smtClean="0"/>
              <a:t>, </a:t>
            </a:r>
            <a:r>
              <a:rPr lang="ru-RU" dirty="0" smtClean="0"/>
              <a:t>что такое краеведение, кого называют краеведом. </a:t>
            </a:r>
            <a:r>
              <a:rPr lang="ru-RU" dirty="0" smtClean="0"/>
              <a:t>Поговорим </a:t>
            </a:r>
            <a:r>
              <a:rPr lang="ru-RU" dirty="0" smtClean="0"/>
              <a:t>о том, чем и кем славиться наша малая </a:t>
            </a:r>
            <a:r>
              <a:rPr lang="ru-RU" dirty="0" smtClean="0"/>
              <a:t>родина.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Мемориал </a:t>
            </a:r>
            <a:br>
              <a:rPr lang="ru-RU" sz="8000" dirty="0" smtClean="0">
                <a:latin typeface="Monotype Corsiva" pitchFamily="66" charset="0"/>
              </a:rPr>
            </a:br>
            <a:r>
              <a:rPr lang="ru-RU" sz="8000" dirty="0" smtClean="0">
                <a:latin typeface="Monotype Corsiva" pitchFamily="66" charset="0"/>
              </a:rPr>
              <a:t>«Памяти павших в годы Великой Отечественной войны»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aa31_2f1d7de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28436" cy="60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6f7b_ecf4dc3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760"/>
            <a:ext cx="9144000" cy="612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f1a2_88fe37a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834934"/>
            <a:ext cx="5364088" cy="4023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экскурсия 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55568" cy="394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220072" y="620688"/>
            <a:ext cx="374441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членам экипажа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АПЛ «Курск»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4293096"/>
            <a:ext cx="3272408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курским ополченцам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Мемориал «Курская дуга»</a:t>
            </a:r>
            <a:endParaRPr lang="ru-RU" sz="9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201" b="6321"/>
          <a:stretch>
            <a:fillRect/>
          </a:stretch>
        </p:blipFill>
        <p:spPr bwMode="auto">
          <a:xfrm>
            <a:off x="0" y="286070"/>
            <a:ext cx="9144000" cy="623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5175"/>
            <a:ext cx="4762500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4283968" cy="6868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Дорогие мои земляки!</a:t>
            </a:r>
            <a:endParaRPr lang="ru-RU" sz="9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ew.2032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35060">
            <a:off x="3128116" y="117347"/>
            <a:ext cx="2122077" cy="277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42955_Pamyatnaya_med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19299">
            <a:off x="5129707" y="74415"/>
            <a:ext cx="2016224" cy="291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Nos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952328" cy="3849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09.jpg"/>
          <p:cNvPicPr>
            <a:picLocks noChangeAspect="1"/>
          </p:cNvPicPr>
          <p:nvPr/>
        </p:nvPicPr>
        <p:blipFill>
          <a:blip r:embed="rId6" cstate="print"/>
          <a:srcRect b="7595"/>
          <a:stretch>
            <a:fillRect/>
          </a:stretch>
        </p:blipFill>
        <p:spPr>
          <a:xfrm>
            <a:off x="2699792" y="2852936"/>
            <a:ext cx="6444208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5b014_8e7f2953_XL.jpg"/>
          <p:cNvPicPr>
            <a:picLocks noChangeAspect="1"/>
          </p:cNvPicPr>
          <p:nvPr/>
        </p:nvPicPr>
        <p:blipFill>
          <a:blip r:embed="rId7" cstate="print"/>
          <a:srcRect b="17314"/>
          <a:stretch>
            <a:fillRect/>
          </a:stretch>
        </p:blipFill>
        <p:spPr>
          <a:xfrm>
            <a:off x="323528" y="3933056"/>
            <a:ext cx="2318762" cy="287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71800" y="2852936"/>
            <a:ext cx="63722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Евгений Иванович Носов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3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60648"/>
            <a:ext cx="4176464" cy="5309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0_4912a_9c11abb5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24336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_49126_64cd9171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5160" y="2872880"/>
            <a:ext cx="2988840" cy="3985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092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581128"/>
            <a:ext cx="2076822" cy="207682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95736" y="5301208"/>
            <a:ext cx="47525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Надежда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Плевицкая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«курский соловей»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im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007612028.f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293604"/>
            <a:ext cx="4752528" cy="3564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36903328_bio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2711" y="0"/>
            <a:ext cx="412129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0722762_4000491_sviridov_pamyatnik.jpg"/>
          <p:cNvPicPr>
            <a:picLocks noChangeAspect="1"/>
          </p:cNvPicPr>
          <p:nvPr/>
        </p:nvPicPr>
        <p:blipFill>
          <a:blip r:embed="rId3" cstate="print"/>
          <a:srcRect b="10258"/>
          <a:stretch>
            <a:fillRect/>
          </a:stretch>
        </p:blipFill>
        <p:spPr>
          <a:xfrm>
            <a:off x="3419872" y="2687778"/>
            <a:ext cx="4945459" cy="417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81400" cy="408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797152"/>
            <a:ext cx="3635896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Георгий Свиридов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073" y="1844824"/>
            <a:ext cx="5172927" cy="4099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Дейнека_А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176464" cy="628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4999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Дейнека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1cbf4_ebfd8516_xl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500062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3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3767" y="1700808"/>
            <a:ext cx="4621390" cy="3393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76056" y="332656"/>
            <a:ext cx="40679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Курская антоновка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7544" y="692696"/>
            <a:ext cx="8229600" cy="5328592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  <a:cs typeface="Times New Roman" pitchFamily="18" charset="0"/>
              </a:rPr>
              <a:t>Стань на колени, руками коснись </a:t>
            </a:r>
            <a:br>
              <a:rPr lang="ru-RU" sz="54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5400" dirty="0" smtClean="0">
                <a:latin typeface="Monotype Corsiva" pitchFamily="66" charset="0"/>
                <a:cs typeface="Times New Roman" pitchFamily="18" charset="0"/>
              </a:rPr>
              <a:t>Курской Святой земли,</a:t>
            </a:r>
            <a:br>
              <a:rPr lang="ru-RU" sz="54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5400" dirty="0" smtClean="0">
                <a:latin typeface="Monotype Corsiva" pitchFamily="66" charset="0"/>
                <a:cs typeface="Times New Roman" pitchFamily="18" charset="0"/>
              </a:rPr>
              <a:t> Если ты веруешь, ей поклонись, </a:t>
            </a:r>
            <a:br>
              <a:rPr lang="ru-RU" sz="54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5400" dirty="0" smtClean="0">
                <a:latin typeface="Monotype Corsiva" pitchFamily="66" charset="0"/>
                <a:cs typeface="Times New Roman" pitchFamily="18" charset="0"/>
              </a:rPr>
              <a:t>Тяжесть с души свали.</a:t>
            </a:r>
            <a:endParaRPr lang="ru-RU" sz="54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28467493_twbwkyxm-uuoif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7776" y="2488332"/>
            <a:ext cx="5826224" cy="436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0_8af67_48b89f60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36096" cy="404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64088" y="476672"/>
            <a:ext cx="3528392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Православная святыня Курска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3419872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Коренная пустынь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db22a57a69443967017e74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3400" y="3257600"/>
            <a:ext cx="54006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0_3f41e_6d521b6d_XXL.jpg"/>
          <p:cNvPicPr>
            <a:picLocks noChangeAspect="1"/>
          </p:cNvPicPr>
          <p:nvPr/>
        </p:nvPicPr>
        <p:blipFill>
          <a:blip r:embed="rId3" cstate="print"/>
          <a:srcRect r="4326"/>
          <a:stretch>
            <a:fillRect/>
          </a:stretch>
        </p:blipFill>
        <p:spPr>
          <a:xfrm>
            <a:off x="0" y="0"/>
            <a:ext cx="5940152" cy="4139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600_1_23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221088"/>
            <a:ext cx="3419872" cy="2441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868144" y="1052736"/>
            <a:ext cx="3275856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Курская магнитная аномалия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000000000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2771800" cy="4026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флеш 4 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7832" y="0"/>
            <a:ext cx="5576168" cy="418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1147781144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1761"/>
            <a:ext cx="4820592" cy="3216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32040" y="4797152"/>
            <a:ext cx="4032448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Дворец-усадьба «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Марьино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cap="all" dirty="0" smtClean="0">
                <a:latin typeface="Monotype Corsiva" pitchFamily="66" charset="0"/>
              </a:rPr>
              <a:t>Город Курск – город воинской славы</a:t>
            </a:r>
            <a:endParaRPr lang="ru-RU" sz="8800" cap="all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545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36646"/>
            <a:ext cx="4724003" cy="643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539px-Monument_to_City_Military_Glory_Kurs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3456384" cy="656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85</Words>
  <Application>Microsoft Office PowerPoint</Application>
  <PresentationFormat>Экран (4:3)</PresentationFormat>
  <Paragraphs>20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Что изучает  краеведение</vt:lpstr>
      <vt:lpstr>Презентация PowerPoint</vt:lpstr>
      <vt:lpstr>Курская антоновка</vt:lpstr>
      <vt:lpstr>Стань на колени, руками коснись  Курской Святой земли,  Если ты веруешь, ей поклонись,  Тяжесть с души свали.</vt:lpstr>
      <vt:lpstr>Православная святыня Курска</vt:lpstr>
      <vt:lpstr>Курская магнитная аномалия</vt:lpstr>
      <vt:lpstr>Дворец-усадьба «Марьино»</vt:lpstr>
      <vt:lpstr>Город Курск – город воинской славы</vt:lpstr>
      <vt:lpstr>Презентация PowerPoint</vt:lpstr>
      <vt:lpstr>Мемориал  «Памяти павших в годы Великой Отечественной войны»</vt:lpstr>
      <vt:lpstr>Презентация PowerPoint</vt:lpstr>
      <vt:lpstr>Презентация PowerPoint</vt:lpstr>
      <vt:lpstr>Памятник членам экипажа  АПЛ «Курск»</vt:lpstr>
      <vt:lpstr>Мемориал «Курская дуга»</vt:lpstr>
      <vt:lpstr>Презентация PowerPoint</vt:lpstr>
      <vt:lpstr>Презентация PowerPoint</vt:lpstr>
      <vt:lpstr>Дорогие мои земляки!</vt:lpstr>
      <vt:lpstr>Евгений Иванович Носов</vt:lpstr>
      <vt:lpstr>Надежда Плевицкая – «курский соловей»</vt:lpstr>
      <vt:lpstr>Георгий Свиридов</vt:lpstr>
      <vt:lpstr>Александр Дейнека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Кафедра ДиНО</cp:lastModifiedBy>
  <cp:revision>4</cp:revision>
  <dcterms:created xsi:type="dcterms:W3CDTF">2023-04-10T08:53:20Z</dcterms:created>
  <dcterms:modified xsi:type="dcterms:W3CDTF">2023-08-21T06:58:43Z</dcterms:modified>
</cp:coreProperties>
</file>