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67" autoAdjust="0"/>
  </p:normalViewPr>
  <p:slideViewPr>
    <p:cSldViewPr>
      <p:cViewPr>
        <p:scale>
          <a:sx n="80" d="100"/>
          <a:sy n="80" d="100"/>
        </p:scale>
        <p:origin x="-10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школка 1 и 2 занятия\0.2 Официальные символы Курской области\2.3 И. Репин Крестный ход в Курской губерн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57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6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</cp:lastModifiedBy>
  <cp:revision>1</cp:revision>
  <dcterms:created xsi:type="dcterms:W3CDTF">2023-08-30T10:25:34Z</dcterms:created>
  <dcterms:modified xsi:type="dcterms:W3CDTF">2023-08-30T10:28:43Z</dcterms:modified>
</cp:coreProperties>
</file>