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48;&#1050;&#1058;2\Desktop\&#1055;&#1086;&#1088;&#1103;&#1076;&#1086;&#1082;%20&#1074;&#1099;&#1089;&#1090;&#1091;&#1087;&#1083;&#1077;&#1085;&#1080;&#1081;\08%20&#1055;&#1103;&#1090;&#1082;&#1086;&#1074;&#1089;&#1082;&#1080;&#1081;%20Track02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3030" y="2924944"/>
            <a:ext cx="4253820" cy="378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8302" y="263817"/>
            <a:ext cx="4253820" cy="397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269" y="3595066"/>
            <a:ext cx="2780841" cy="244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9110" y="3595066"/>
            <a:ext cx="2726299" cy="244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5409" y="3595066"/>
            <a:ext cx="2796713" cy="244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5217" y="1390290"/>
            <a:ext cx="2134639" cy="213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354"/>
            <a:ext cx="2756743" cy="248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08 Пятковский Track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67544" y="63813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153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6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</TotalTime>
  <Words>0</Words>
  <Application>Microsoft Office PowerPoint</Application>
  <PresentationFormat>Экран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КафедраДиНО</dc:creator>
  <cp:lastModifiedBy>КИКТ2</cp:lastModifiedBy>
  <cp:revision>5</cp:revision>
  <dcterms:created xsi:type="dcterms:W3CDTF">2017-10-31T05:35:31Z</dcterms:created>
  <dcterms:modified xsi:type="dcterms:W3CDTF">2017-10-31T15:35:00Z</dcterms:modified>
</cp:coreProperties>
</file>