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6"/>
  </p:notesMasterIdLst>
  <p:sldIdLst>
    <p:sldId id="256" r:id="rId2"/>
    <p:sldId id="309" r:id="rId3"/>
    <p:sldId id="257" r:id="rId4"/>
    <p:sldId id="303" r:id="rId5"/>
    <p:sldId id="302" r:id="rId6"/>
    <p:sldId id="304" r:id="rId7"/>
    <p:sldId id="305" r:id="rId8"/>
    <p:sldId id="306" r:id="rId9"/>
    <p:sldId id="307" r:id="rId10"/>
    <p:sldId id="308" r:id="rId11"/>
    <p:sldId id="310" r:id="rId12"/>
    <p:sldId id="311" r:id="rId13"/>
    <p:sldId id="295" r:id="rId14"/>
    <p:sldId id="297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EEBC"/>
    <a:srgbClr val="CFE5B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2" autoAdjust="0"/>
    <p:restoredTop sz="94673" autoAdjust="0"/>
  </p:normalViewPr>
  <p:slideViewPr>
    <p:cSldViewPr>
      <p:cViewPr>
        <p:scale>
          <a:sx n="70" d="100"/>
          <a:sy n="70" d="100"/>
        </p:scale>
        <p:origin x="-312" y="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02C7C-1415-4E91-A961-B5B1DCE8BC01}" type="datetimeFigureOut">
              <a:rPr lang="ru-RU" smtClean="0"/>
              <a:pPr/>
              <a:t>25.11.2024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5839BB-2EBC-4EF8-92E1-226789B66D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839BB-2EBC-4EF8-92E1-226789B66D4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839BB-2EBC-4EF8-92E1-226789B66D41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36E3F5-CD7A-4B14-9A48-B4D90A5FE89B}" type="datetimeFigureOut">
              <a:rPr lang="ru-RU" smtClean="0"/>
              <a:pPr>
                <a:defRPr/>
              </a:pPr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67CAA6-EE42-4BA5-9ECF-803192EEA60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F44DAA-C5B1-48D1-A388-AE398717C7CE}" type="datetimeFigureOut">
              <a:rPr lang="ru-RU" smtClean="0"/>
              <a:pPr>
                <a:defRPr/>
              </a:pPr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57204F-3F20-43DC-B313-8729A46B30C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87A44F-8F27-4F90-90C2-48DCD01B6EDD}" type="datetimeFigureOut">
              <a:rPr lang="ru-RU" smtClean="0"/>
              <a:pPr>
                <a:defRPr/>
              </a:pPr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72EF5F-4B08-4979-9863-ACF5F5F9D70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6BB806-6AF9-45F6-B679-CADF4DEE447C}" type="datetimeFigureOut">
              <a:rPr lang="ru-RU" smtClean="0"/>
              <a:pPr>
                <a:defRPr/>
              </a:pPr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C3CA55-9CF5-42B2-B039-639E0EE4B3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352F55-D339-4444-A18A-A2DA1E868C6C}" type="datetimeFigureOut">
              <a:rPr lang="ru-RU" smtClean="0"/>
              <a:pPr>
                <a:defRPr/>
              </a:pPr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7D7BF7-CC2E-4E28-8824-38F35A4ECD4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7196C0-CE98-4F2B-959A-862849218EA3}" type="datetimeFigureOut">
              <a:rPr lang="ru-RU" smtClean="0"/>
              <a:pPr>
                <a:defRPr/>
              </a:pPr>
              <a:t>25.11.2024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6946C8-7737-4010-A1B5-97222D6F9E0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632BF0-D7A9-423B-888E-8F7568066979}" type="datetimeFigureOut">
              <a:rPr lang="ru-RU" smtClean="0"/>
              <a:pPr>
                <a:defRPr/>
              </a:pPr>
              <a:t>25.11.2024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4E4D7E-7317-4AFD-90FE-81CE3BFE8B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66278E-0692-43D0-BBAF-AC7E7A4CA2ED}" type="datetimeFigureOut">
              <a:rPr lang="ru-RU" smtClean="0"/>
              <a:pPr>
                <a:defRPr/>
              </a:pPr>
              <a:t>25.11.2024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1D10AB-F395-482F-BFDC-1A7A89669F8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310B46-D156-46C5-A5E8-008B3634D5E3}" type="datetimeFigureOut">
              <a:rPr lang="ru-RU" smtClean="0"/>
              <a:pPr>
                <a:defRPr/>
              </a:pPr>
              <a:t>25.11.2024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903D04-9AC7-49AF-AB84-FCA750C3867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41E26A-97B2-46B3-9863-AF04130D1CEE}" type="datetimeFigureOut">
              <a:rPr lang="ru-RU" smtClean="0"/>
              <a:pPr>
                <a:defRPr/>
              </a:pPr>
              <a:t>25.11.2024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D8E910-1E0F-4464-AF9B-58DF2ABF1F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A00F43-4700-4AB8-A76D-3A5010337452}" type="datetimeFigureOut">
              <a:rPr lang="ru-RU" smtClean="0"/>
              <a:pPr>
                <a:defRPr/>
              </a:pPr>
              <a:t>25.11.2024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84B3B9-7E10-4A9C-B50A-AA5C65D72C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13" cstate="print">
            <a:alphaModFix amt="63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F08B1FB-0F19-4CDF-856D-1605A7F664DC}" type="datetimeFigureOut">
              <a:rPr lang="ru-RU" smtClean="0"/>
              <a:pPr>
                <a:defRPr/>
              </a:pPr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F38E904-5BB8-45C2-9FE9-A68FF1760A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>
          <a:gsLst>
            <a:gs pos="0">
              <a:srgbClr val="E8EEBC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71472" y="642918"/>
            <a:ext cx="8143932" cy="450059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Символ Курской области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«Курская антоновка»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подготовила: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учитель начальных классов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МКОУ «Половневская средняя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общеобразовательная школа»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Октябрьского района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Курской области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Реутова Татьяна Алексеевна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4797152"/>
            <a:ext cx="3749945" cy="2367596"/>
          </a:xfrm>
          <a:prstGeom prst="rect">
            <a:avLst/>
          </a:prstGeom>
        </p:spPr>
      </p:pic>
      <p:pic>
        <p:nvPicPr>
          <p:cNvPr id="5" name="Рисунок 4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-252536" y="4869160"/>
            <a:ext cx="3749945" cy="2367596"/>
          </a:xfrm>
          <a:prstGeom prst="rect">
            <a:avLst/>
          </a:prstGeom>
        </p:spPr>
      </p:pic>
      <p:sp>
        <p:nvSpPr>
          <p:cNvPr id="29698" name="AutoShape 2" descr="https://evape.com.ua/wa-data/public/shop/products/36/70/7036/images/8581/8581.750x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5013176"/>
            <a:ext cx="3749945" cy="2367596"/>
          </a:xfrm>
          <a:prstGeom prst="rect">
            <a:avLst/>
          </a:prstGeom>
        </p:spPr>
      </p:pic>
      <p:pic>
        <p:nvPicPr>
          <p:cNvPr id="9" name="Рисунок 8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3707904" y="4941168"/>
            <a:ext cx="3749945" cy="23675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67544" y="260648"/>
            <a:ext cx="8496944" cy="4968552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idx="4294967295"/>
          </p:nvPr>
        </p:nvSpPr>
        <p:spPr>
          <a:xfrm>
            <a:off x="611560" y="764704"/>
            <a:ext cx="8229600" cy="452596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Ароматная антоновка издавна считается одним из символов плодородия курской земли. А с некоторых пор имя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«Курская антоновка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 носит </a:t>
            </a:r>
          </a:p>
          <a:p>
            <a:pPr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ежегодная премия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присуждаемая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 2000 года, наиболее проявившим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себя в той или иной сфере жителям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Нашей области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по итогам конкурса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общественного признания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«Человек года».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Ее обладателями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стали врачи, известные журналисты,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деятели культуры и политики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соловьиного края. Всем лауреатам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конкурса в качестве награды вручены</a:t>
            </a:r>
          </a:p>
          <a:p>
            <a:pPr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маленькие золоченые яблочки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285728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Курская антоновка</a:t>
            </a:r>
            <a:endParaRPr lang="ru-RU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премя.png">
            <a:hlinkClick r:id="" action="ppaction://noaction"/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7686" y="1357298"/>
            <a:ext cx="4165189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0" y="5072074"/>
            <a:ext cx="3384376" cy="2136787"/>
          </a:xfrm>
          <a:prstGeom prst="rect">
            <a:avLst/>
          </a:prstGeom>
        </p:spPr>
      </p:pic>
      <p:pic>
        <p:nvPicPr>
          <p:cNvPr id="8" name="Picture 2" descr="https://kpravda.ru/wp-content/uploads/2020/01/mo-nhw2nxm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4923" y="4000504"/>
            <a:ext cx="4569077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Пластилинография</a:t>
            </a:r>
            <a:endParaRPr lang="ru-RU" dirty="0"/>
          </a:p>
        </p:txBody>
      </p:sp>
      <p:sp>
        <p:nvSpPr>
          <p:cNvPr id="1026" name="AutoShape 2" descr="C:\Users\Admin\Desktop\%D1%81%D0%B8%D0%BC%D0%B2%D0%BE%D0%BB%D1%8B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Admin\Desktop\пластилинограф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468745"/>
            <a:ext cx="4429156" cy="52208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Объёмная поделка из бумаги «Курская антоновка»</a:t>
            </a:r>
            <a:endParaRPr lang="ru-RU" dirty="0"/>
          </a:p>
        </p:txBody>
      </p:sp>
      <p:sp>
        <p:nvSpPr>
          <p:cNvPr id="30722" name="AutoShape 2" descr="C:\Users\Admin\Desktop\%D1%81%D0%B8%D0%BC%D0%B2%D0%BE%D0%BB%D1%8B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23" name="Picture 3" descr="C:\Users\Admin\Desktop\Объёмная поделка из бумаг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714488"/>
            <a:ext cx="6786610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2844" y="357166"/>
            <a:ext cx="9001156" cy="5000660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714356"/>
            <a:ext cx="4071966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Что нового узнали про курскую антоновку?</a:t>
            </a:r>
          </a:p>
          <a:p>
            <a:pPr algn="ctr"/>
            <a:endParaRPr lang="ru-RU" sz="3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Почему антоновка связана с Курском?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/>
          </a:p>
        </p:txBody>
      </p:sp>
      <p:pic>
        <p:nvPicPr>
          <p:cNvPr id="6" name="Рисунок 5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0" y="4721213"/>
            <a:ext cx="3384376" cy="2136787"/>
          </a:xfrm>
          <a:prstGeom prst="rect">
            <a:avLst/>
          </a:prstGeom>
        </p:spPr>
      </p:pic>
      <p:pic>
        <p:nvPicPr>
          <p:cNvPr id="43010" name="Picture 2" descr="https://img.7dach.ru/uploads/images/08/09/43/2016/09/18/a9965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1000108"/>
            <a:ext cx="4641240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14488"/>
            <a:ext cx="8229600" cy="214314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tx2"/>
                </a:solidFill>
                <a:latin typeface="Arial Black" pitchFamily="34" charset="0"/>
              </a:rPr>
              <a:t>Спасибо за внимание</a:t>
            </a:r>
            <a:r>
              <a:rPr lang="ru-RU" sz="5400" dirty="0" smtClean="0">
                <a:solidFill>
                  <a:schemeClr val="tx2"/>
                </a:solidFill>
                <a:latin typeface="Arial Black" pitchFamily="34" charset="0"/>
              </a:rPr>
              <a:t>!</a:t>
            </a:r>
            <a:endParaRPr lang="ru-RU" sz="5400" dirty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3" name="Рисунок 2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-1000164" y="4721213"/>
            <a:ext cx="3384376" cy="2136787"/>
          </a:xfrm>
          <a:prstGeom prst="rect">
            <a:avLst/>
          </a:prstGeom>
        </p:spPr>
      </p:pic>
      <p:pic>
        <p:nvPicPr>
          <p:cNvPr id="4" name="Рисунок 3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6572264" y="4929198"/>
            <a:ext cx="3384376" cy="2136787"/>
          </a:xfrm>
          <a:prstGeom prst="rect">
            <a:avLst/>
          </a:prstGeom>
        </p:spPr>
      </p:pic>
      <p:pic>
        <p:nvPicPr>
          <p:cNvPr id="5" name="Рисунок 4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4000496" y="4721213"/>
            <a:ext cx="3384376" cy="2136787"/>
          </a:xfrm>
          <a:prstGeom prst="rect">
            <a:avLst/>
          </a:prstGeom>
        </p:spPr>
      </p:pic>
      <p:pic>
        <p:nvPicPr>
          <p:cNvPr id="6" name="Рисунок 5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500166" y="5357826"/>
            <a:ext cx="3384376" cy="213678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Символы Курской Области</a:t>
            </a:r>
            <a:endParaRPr lang="ru-RU" dirty="0"/>
          </a:p>
        </p:txBody>
      </p:sp>
      <p:pic>
        <p:nvPicPr>
          <p:cNvPr id="4" name="Содержимое 3" descr="img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355976" y="260648"/>
            <a:ext cx="3456384" cy="64807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3429000"/>
            <a:ext cx="3024336" cy="3312368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491880" y="1412776"/>
            <a:ext cx="5544616" cy="4536504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5496" y="908720"/>
            <a:ext cx="3384376" cy="244827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8" name="Заголовок 10"/>
          <p:cNvSpPr>
            <a:spLocks noGrp="1"/>
          </p:cNvSpPr>
          <p:nvPr>
            <p:ph type="title"/>
          </p:nvPr>
        </p:nvSpPr>
        <p:spPr>
          <a:xfrm>
            <a:off x="1979712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Курская антоновка</a:t>
            </a:r>
          </a:p>
        </p:txBody>
      </p:sp>
      <p:pic>
        <p:nvPicPr>
          <p:cNvPr id="3" name="Picture 3" descr="C:\Users\Иван\Downloads\Antonovk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19938"/>
            <a:ext cx="3096344" cy="2193037"/>
          </a:xfrm>
          <a:prstGeom prst="rect">
            <a:avLst/>
          </a:prstGeom>
          <a:noFill/>
        </p:spPr>
      </p:pic>
      <p:pic>
        <p:nvPicPr>
          <p:cNvPr id="1031" name="Picture 7" descr="https://avatars.dzeninfra.ru/get-zen_doc/8291287/pub_6470dbe397651c7e6b927e4d_6470ee466dc2277b0cae13ea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556792"/>
            <a:ext cx="5186334" cy="4248472"/>
          </a:xfrm>
          <a:prstGeom prst="rect">
            <a:avLst/>
          </a:prstGeom>
          <a:noFill/>
        </p:spPr>
      </p:pic>
      <p:pic>
        <p:nvPicPr>
          <p:cNvPr id="1033" name="Picture 9" descr="https://avatars.mds.yandex.net/i?id=02a01ed7c25e835d034f3db81da1462bc6b8b491-11004510-images-thumbs&amp;n=13"/>
          <p:cNvPicPr>
            <a:picLocks noChangeAspect="1" noChangeArrowheads="1"/>
          </p:cNvPicPr>
          <p:nvPr/>
        </p:nvPicPr>
        <p:blipFill>
          <a:blip r:embed="rId4" cstate="print"/>
          <a:srcRect l="50000"/>
          <a:stretch>
            <a:fillRect/>
          </a:stretch>
        </p:blipFill>
        <p:spPr bwMode="auto">
          <a:xfrm>
            <a:off x="539552" y="3525542"/>
            <a:ext cx="2730477" cy="3071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79512" y="116632"/>
            <a:ext cx="8784976" cy="6552728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endParaRPr lang="ru-RU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endParaRPr lang="ru-RU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endParaRPr lang="ru-RU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endParaRPr lang="ru-RU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endParaRPr lang="ru-RU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endParaRPr lang="ru-RU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endParaRPr lang="ru-RU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endParaRPr lang="ru-RU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endParaRPr lang="ru-RU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endParaRPr lang="ru-RU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endParaRPr lang="ru-RU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endParaRPr lang="ru-RU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endParaRPr lang="ru-RU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endParaRPr lang="ru-RU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И.С.Шмелёв </a:t>
            </a:r>
            <a:r>
              <a:rPr lang="ru-RU" u="sng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«Лето господне»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«... яблоко, большое, золотое, цвета подсолнечного масла </a:t>
            </a:r>
            <a:r>
              <a:rPr lang="ru-RU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…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пахнет как будто маслом, будто и апельсином пахнет</a:t>
            </a:r>
            <a:r>
              <a:rPr lang="ru-RU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…»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571480"/>
            <a:ext cx="1558363" cy="2138854"/>
          </a:xfrm>
          <a:prstGeom prst="rect">
            <a:avLst/>
          </a:prstGeom>
          <a:noFill/>
        </p:spPr>
      </p:pic>
      <p:pic>
        <p:nvPicPr>
          <p:cNvPr id="5" name="Picture 2" descr="https://ic.pics.livejournal.com/oldcrossroad/19767787/141336/141336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500042"/>
            <a:ext cx="4972697" cy="4524534"/>
          </a:xfrm>
          <a:prstGeom prst="rect">
            <a:avLst/>
          </a:prstGeom>
          <a:noFill/>
        </p:spPr>
      </p:pic>
      <p:pic>
        <p:nvPicPr>
          <p:cNvPr id="6" name="Рисунок 5" descr="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6357950" y="4721213"/>
            <a:ext cx="3384376" cy="2136787"/>
          </a:xfrm>
          <a:prstGeom prst="rect">
            <a:avLst/>
          </a:prstGeom>
        </p:spPr>
      </p:pic>
      <p:pic>
        <p:nvPicPr>
          <p:cNvPr id="7" name="Picture 2" descr="https://avatars.mds.yandex.net/i?id=7ef61e976967c40fec0ccb4e4ac7a54d6c67d148-12615441-images-thumbs&amp;n=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2928934"/>
            <a:ext cx="2250296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79512" y="116632"/>
            <a:ext cx="8784976" cy="6552728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794" name="Picture 2" descr="https://bee-master.ru/wp-content/uploads/9/6/0/960d41a997fdeca6a8af9e8aca31c1d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8286808" cy="6107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79512" y="116632"/>
            <a:ext cx="8784976" cy="6552728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28071"/>
            <a:ext cx="4643470" cy="65156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5759624" y="4721213"/>
            <a:ext cx="3384376" cy="2136787"/>
          </a:xfrm>
          <a:prstGeom prst="rect">
            <a:avLst/>
          </a:prstGeom>
        </p:spPr>
      </p:pic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5786446" y="1214422"/>
            <a:ext cx="314327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«Курская антоновка»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Балабин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А.Ф.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79512" y="836712"/>
            <a:ext cx="8784976" cy="5040560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Памятник «Курская антоновка»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юпнк.jf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84783"/>
            <a:ext cx="5890406" cy="4421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143636" y="4721213"/>
            <a:ext cx="3384376" cy="21367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20" y="285728"/>
            <a:ext cx="8215370" cy="5715040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914" name="Picture 2" descr="https://i.ytimg.com/vi/wfhGPunSH6c/maxresdefault.jpg"/>
          <p:cNvPicPr>
            <a:picLocks noChangeAspect="1" noChangeArrowheads="1"/>
          </p:cNvPicPr>
          <p:nvPr/>
        </p:nvPicPr>
        <p:blipFill>
          <a:blip r:embed="rId3"/>
          <a:srcRect t="8173"/>
          <a:stretch>
            <a:fillRect/>
          </a:stretch>
        </p:blipFill>
        <p:spPr bwMode="auto">
          <a:xfrm>
            <a:off x="500034" y="357166"/>
            <a:ext cx="7752903" cy="5429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-285784" y="5214950"/>
            <a:ext cx="3384376" cy="213678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899592" y="332656"/>
            <a:ext cx="7272808" cy="6264696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42918"/>
            <a:ext cx="2400288" cy="214314"/>
          </a:xfrm>
        </p:spPr>
        <p:txBody>
          <a:bodyPr>
            <a:normAutofit fontScale="90000"/>
          </a:bodyPr>
          <a:lstStyle/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643042" y="1481328"/>
            <a:ext cx="5143536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7410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57166"/>
            <a:ext cx="4714908" cy="6286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5759624" y="4721213"/>
            <a:ext cx="3384376" cy="2136787"/>
          </a:xfrm>
          <a:prstGeom prst="rect">
            <a:avLst/>
          </a:prstGeom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5715008" y="1428736"/>
            <a:ext cx="242889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Памятник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В.М.Клыкову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г.Курске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2114</TotalTime>
  <Words>160</Words>
  <Application>Microsoft Office PowerPoint</Application>
  <PresentationFormat>Экран (4:3)</PresentationFormat>
  <Paragraphs>52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Символ Курской области «Курская антоновка»                      подготовила:                                                                                   учитель начальных классов                                                                                         МКОУ «Половневская средняя                                                                                      общеобразовательная школа»                                                                        Октябрьского района                                                                Курской области                                                                                   Реутова Татьяна Алексеевна</vt:lpstr>
      <vt:lpstr>Символы Курской Области</vt:lpstr>
      <vt:lpstr>Курская антоновка</vt:lpstr>
      <vt:lpstr>Слайд 4</vt:lpstr>
      <vt:lpstr>Слайд 5</vt:lpstr>
      <vt:lpstr>Слайд 6</vt:lpstr>
      <vt:lpstr>Памятник «Курская антоновка»</vt:lpstr>
      <vt:lpstr>Слайд 8</vt:lpstr>
      <vt:lpstr>Слайд 9</vt:lpstr>
      <vt:lpstr>Курская антоновка</vt:lpstr>
      <vt:lpstr>Пластилинография</vt:lpstr>
      <vt:lpstr>Объёмная поделка из бумаги «Курская антоновка»</vt:lpstr>
      <vt:lpstr>Слайд 13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Сила ветра</dc:title>
  <dc:creator>Admin</dc:creator>
  <cp:lastModifiedBy>Admin</cp:lastModifiedBy>
  <cp:revision>76</cp:revision>
  <dcterms:created xsi:type="dcterms:W3CDTF">2014-09-18T13:09:03Z</dcterms:created>
  <dcterms:modified xsi:type="dcterms:W3CDTF">2024-11-25T19:56:15Z</dcterms:modified>
</cp:coreProperties>
</file>