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4EE02-FBB6-4B22-981C-006C357F0A2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F4C7D49B-F573-42BD-B6C9-F553EA8B4A20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Мой край родной</a:t>
          </a:r>
          <a:endParaRPr lang="ru-RU" b="1" dirty="0">
            <a:solidFill>
              <a:srgbClr val="FF0000"/>
            </a:solidFill>
          </a:endParaRPr>
        </a:p>
      </dgm:t>
    </dgm:pt>
    <dgm:pt modelId="{34450ECD-4170-4C74-B822-90FCC20072F4}" type="parTrans" cxnId="{29D84EC9-E1B0-49D0-AF31-5605E447A3FC}">
      <dgm:prSet/>
      <dgm:spPr/>
      <dgm:t>
        <a:bodyPr/>
        <a:lstStyle/>
        <a:p>
          <a:endParaRPr lang="ru-RU"/>
        </a:p>
      </dgm:t>
    </dgm:pt>
    <dgm:pt modelId="{315D38E0-D11F-469B-AFCA-8CB4C959711B}" type="sibTrans" cxnId="{29D84EC9-E1B0-49D0-AF31-5605E447A3F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36B24A76-B518-437A-A2BB-5E125C168001}" type="pres">
      <dgm:prSet presAssocID="{B974EE02-FBB6-4B22-981C-006C357F0A29}" presName="Name0" presStyleCnt="0">
        <dgm:presLayoutVars>
          <dgm:chMax val="7"/>
          <dgm:chPref val="7"/>
          <dgm:dir/>
        </dgm:presLayoutVars>
      </dgm:prSet>
      <dgm:spPr/>
    </dgm:pt>
    <dgm:pt modelId="{E731CB3A-232A-4E53-A507-CE2914885DC3}" type="pres">
      <dgm:prSet presAssocID="{B974EE02-FBB6-4B22-981C-006C357F0A29}" presName="Name1" presStyleCnt="0"/>
      <dgm:spPr/>
    </dgm:pt>
    <dgm:pt modelId="{F5682423-969A-48C8-BE9E-7D04A080B781}" type="pres">
      <dgm:prSet presAssocID="{315D38E0-D11F-469B-AFCA-8CB4C959711B}" presName="picture_1" presStyleCnt="0"/>
      <dgm:spPr/>
    </dgm:pt>
    <dgm:pt modelId="{6759906E-9B20-4837-B93F-9798294BE8CE}" type="pres">
      <dgm:prSet presAssocID="{315D38E0-D11F-469B-AFCA-8CB4C959711B}" presName="pictureRepeatNode" presStyleLbl="alignImgPlace1" presStyleIdx="0" presStyleCnt="1" custLinFactNeighborX="37808" custLinFactNeighborY="9429"/>
      <dgm:spPr/>
      <dgm:t>
        <a:bodyPr/>
        <a:lstStyle/>
        <a:p>
          <a:endParaRPr lang="ru-RU"/>
        </a:p>
      </dgm:t>
    </dgm:pt>
    <dgm:pt modelId="{FBB06CC9-DB15-47A7-81B4-8593E04FBFDB}" type="pres">
      <dgm:prSet presAssocID="{F4C7D49B-F573-42BD-B6C9-F553EA8B4A20}" presName="text_1" presStyleLbl="node1" presStyleIdx="0" presStyleCnt="0" custScaleX="303762" custScaleY="378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081F3F-C0D7-4928-91CF-A0A9ACB95F8E}" type="presOf" srcId="{315D38E0-D11F-469B-AFCA-8CB4C959711B}" destId="{6759906E-9B20-4837-B93F-9798294BE8CE}" srcOrd="0" destOrd="0" presId="urn:microsoft.com/office/officeart/2008/layout/CircularPictureCallout"/>
    <dgm:cxn modelId="{F0C8AEF2-D176-4F37-BEA7-BBACBD54AFA9}" type="presOf" srcId="{B974EE02-FBB6-4B22-981C-006C357F0A29}" destId="{36B24A76-B518-437A-A2BB-5E125C168001}" srcOrd="0" destOrd="0" presId="urn:microsoft.com/office/officeart/2008/layout/CircularPictureCallout"/>
    <dgm:cxn modelId="{29D84EC9-E1B0-49D0-AF31-5605E447A3FC}" srcId="{B974EE02-FBB6-4B22-981C-006C357F0A29}" destId="{F4C7D49B-F573-42BD-B6C9-F553EA8B4A20}" srcOrd="0" destOrd="0" parTransId="{34450ECD-4170-4C74-B822-90FCC20072F4}" sibTransId="{315D38E0-D11F-469B-AFCA-8CB4C959711B}"/>
    <dgm:cxn modelId="{8AE3823F-C1C2-455F-85F2-3B1AD347B20D}" type="presOf" srcId="{F4C7D49B-F573-42BD-B6C9-F553EA8B4A20}" destId="{FBB06CC9-DB15-47A7-81B4-8593E04FBFDB}" srcOrd="0" destOrd="0" presId="urn:microsoft.com/office/officeart/2008/layout/CircularPictureCallout"/>
    <dgm:cxn modelId="{825044D3-3B45-4C65-8921-26F3F7E4EB86}" type="presParOf" srcId="{36B24A76-B518-437A-A2BB-5E125C168001}" destId="{E731CB3A-232A-4E53-A507-CE2914885DC3}" srcOrd="0" destOrd="0" presId="urn:microsoft.com/office/officeart/2008/layout/CircularPictureCallout"/>
    <dgm:cxn modelId="{C5024606-A0BA-4B19-9444-ECE3E2072C33}" type="presParOf" srcId="{E731CB3A-232A-4E53-A507-CE2914885DC3}" destId="{F5682423-969A-48C8-BE9E-7D04A080B781}" srcOrd="0" destOrd="0" presId="urn:microsoft.com/office/officeart/2008/layout/CircularPictureCallout"/>
    <dgm:cxn modelId="{404D2BCF-EAA4-49EB-8F39-EC3A64976F3A}" type="presParOf" srcId="{F5682423-969A-48C8-BE9E-7D04A080B781}" destId="{6759906E-9B20-4837-B93F-9798294BE8CE}" srcOrd="0" destOrd="0" presId="urn:microsoft.com/office/officeart/2008/layout/CircularPictureCallout"/>
    <dgm:cxn modelId="{B7BBF807-45C0-47FE-859F-37211ECAC3CA}" type="presParOf" srcId="{E731CB3A-232A-4E53-A507-CE2914885DC3}" destId="{FBB06CC9-DB15-47A7-81B4-8593E04FBFDB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9906E-9B20-4837-B93F-9798294BE8CE}">
      <dsp:nvSpPr>
        <dsp:cNvPr id="0" name=""/>
        <dsp:cNvSpPr/>
      </dsp:nvSpPr>
      <dsp:spPr>
        <a:xfrm>
          <a:off x="4014581" y="268787"/>
          <a:ext cx="4572000" cy="45720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06CC9-DB15-47A7-81B4-8593E04FBFDB}">
      <dsp:nvSpPr>
        <dsp:cNvPr id="0" name=""/>
        <dsp:cNvSpPr/>
      </dsp:nvSpPr>
      <dsp:spPr>
        <a:xfrm>
          <a:off x="127840" y="162304"/>
          <a:ext cx="8888319" cy="5715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dirty="0" smtClean="0">
              <a:solidFill>
                <a:srgbClr val="FF0000"/>
              </a:solidFill>
            </a:rPr>
            <a:t>Мой край родной</a:t>
          </a:r>
          <a:endParaRPr lang="ru-RU" sz="6400" b="1" kern="1200" dirty="0">
            <a:solidFill>
              <a:srgbClr val="FF0000"/>
            </a:solidFill>
          </a:endParaRPr>
        </a:p>
      </dsp:txBody>
      <dsp:txXfrm>
        <a:off x="127840" y="162304"/>
        <a:ext cx="8888319" cy="5715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ACCA-C484-4A5A-84D6-1A1BC2DD011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11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1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0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0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9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19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0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9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0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8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3717032"/>
            <a:ext cx="28659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КВЕСТ</a:t>
            </a:r>
            <a:endParaRPr lang="ru-RU" sz="8000" b="1" cap="none" spc="0" dirty="0">
              <a:ln w="18415" cmpd="sng">
                <a:solidFill>
                  <a:srgbClr val="FFFFFF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50000">
                    <a:srgbClr val="FFC000"/>
                  </a:gs>
                  <a:gs pos="100000">
                    <a:srgbClr val="FF0000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9199439"/>
              </p:ext>
            </p:extLst>
          </p:nvPr>
        </p:nvGraphicFramePr>
        <p:xfrm>
          <a:off x="20337" y="-8125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55892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Волк.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7008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3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276872"/>
            <a:ext cx="3888432" cy="2376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протяженная граница Курской области с?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Орловская область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Липецкая область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Белгородская область</a:t>
            </a:r>
            <a:endParaRPr lang="ru-RU" dirty="0"/>
          </a:p>
        </p:txBody>
      </p:sp>
      <p:pic>
        <p:nvPicPr>
          <p:cNvPr id="16" name="Рисунок 15" descr="kolobok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9552" y="1628800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Медведь.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7008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4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276872"/>
            <a:ext cx="3888432" cy="2376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часовой зоне расположены города Курской области?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5" name="Рисунок 14" descr="maxresdefault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95536" y="1628800"/>
            <a:ext cx="3840040" cy="2715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Повстречалась Колобку Лиса.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7008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5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276872"/>
            <a:ext cx="3888432" cy="2376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гряд на территории области?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" name="Рисунок 17" descr="3500100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27584" y="1340768"/>
            <a:ext cx="2448272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78262_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052736"/>
            <a:ext cx="8280920" cy="5544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Хорошо погулял Колобок. За помощь тебя благодарит и ставит тебе четверку, потому что ты один раз ошибся.</a:t>
            </a:r>
            <a:endParaRPr lang="ru-RU" sz="2400" dirty="0"/>
          </a:p>
        </p:txBody>
      </p:sp>
      <p:pic>
        <p:nvPicPr>
          <p:cNvPr id="2" name="Рисунок 1" descr="kolobok1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896" y="1340768"/>
            <a:ext cx="3764433" cy="4093074"/>
          </a:xfrm>
          <a:prstGeom prst="rect">
            <a:avLst/>
          </a:prstGeom>
        </p:spPr>
      </p:pic>
      <p:pic>
        <p:nvPicPr>
          <p:cNvPr id="6" name="Рисунок 5" descr="Cool Text - 4 30084578361520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3768" y="2348880"/>
            <a:ext cx="1691468" cy="2088232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6643702" y="4714884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Волк.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7008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3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 территории области были добыты первые куски железной руды?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1923 год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1918 год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1779 год</a:t>
            </a:r>
            <a:endParaRPr lang="ru-RU" dirty="0"/>
          </a:p>
        </p:txBody>
      </p:sp>
      <p:pic>
        <p:nvPicPr>
          <p:cNvPr id="16" name="Рисунок 15" descr="kolobok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9552" y="1628800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Медведь.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7008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4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276872"/>
            <a:ext cx="3888432" cy="2376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город области?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Курск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Курчатов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" name="Рисунок 14" descr="maxresdefault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95536" y="1628800"/>
            <a:ext cx="3840040" cy="2715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Повстречалась Колобку Лиса.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7008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5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03948" y="2214156"/>
            <a:ext cx="4105026" cy="2438582"/>
          </a:xfrm>
          <a:prstGeom prst="roundRect">
            <a:avLst>
              <a:gd name="adj" fmla="val 233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граничащая с Курской на северо-востоке?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7958" y="2446164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Воронежская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Липецкая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Орловская</a:t>
            </a:r>
            <a:endParaRPr lang="ru-RU" dirty="0"/>
          </a:p>
        </p:txBody>
      </p:sp>
      <p:pic>
        <p:nvPicPr>
          <p:cNvPr id="18" name="Рисунок 17" descr="3500100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27584" y="1340768"/>
            <a:ext cx="2448272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49306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07704" y="1628800"/>
            <a:ext cx="3845205" cy="3312368"/>
          </a:xfrm>
          <a:prstGeom prst="rect">
            <a:avLst/>
          </a:prstGeom>
        </p:spPr>
      </p:pic>
      <p:pic>
        <p:nvPicPr>
          <p:cNvPr id="5" name="Рисунок 4" descr="778262_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1124744"/>
            <a:ext cx="8280920" cy="5544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462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Хорошо погулял Колобок. За помощь он тебя благодарит и ставит тебе тройку. Он огорчен, потому что ты ошибся дважды.</a:t>
            </a:r>
            <a:endParaRPr lang="ru-RU" sz="2400" dirty="0"/>
          </a:p>
        </p:txBody>
      </p:sp>
      <p:pic>
        <p:nvPicPr>
          <p:cNvPr id="7" name="Рисунок 6" descr="Cool Text - 3 30084574156364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2040" y="1628799"/>
            <a:ext cx="2140883" cy="2164153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" action="ppaction://hlinkshowjump?jump=firstslide" highlightClick="1"/>
          </p:cNvPr>
          <p:cNvSpPr/>
          <p:nvPr/>
        </p:nvSpPr>
        <p:spPr>
          <a:xfrm>
            <a:off x="7572396" y="5715016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Медведь.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7008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4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276872"/>
            <a:ext cx="3888432" cy="23762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Река, соединяющая Курскую, Белгородскую и Сумскую области?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24228" y="4496308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Свапа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Тускарь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Сейм</a:t>
            </a:r>
            <a:endParaRPr lang="ru-RU" dirty="0"/>
          </a:p>
        </p:txBody>
      </p:sp>
      <p:pic>
        <p:nvPicPr>
          <p:cNvPr id="15" name="Рисунок 14" descr="maxresdefault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95536" y="1628800"/>
            <a:ext cx="3840040" cy="2715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Повстречалась Колобку Лиса.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7008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5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276872"/>
            <a:ext cx="3888432" cy="23762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154785" y="2487087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Курской области (в км²)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40,2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29,8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35,4</a:t>
            </a:r>
            <a:endParaRPr lang="ru-RU" dirty="0"/>
          </a:p>
        </p:txBody>
      </p:sp>
      <p:pic>
        <p:nvPicPr>
          <p:cNvPr id="18" name="Рисунок 17" descr="3500100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27584" y="1340768"/>
            <a:ext cx="2448272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ae004058b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3976"/>
            <a:ext cx="9144000" cy="60900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980728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Инструкция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340768"/>
            <a:ext cx="7992888" cy="446449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61000"/>
                </a:schemeClr>
              </a:gs>
              <a:gs pos="35000">
                <a:schemeClr val="dk1">
                  <a:tint val="37000"/>
                  <a:satMod val="300000"/>
                  <a:alpha val="67000"/>
                </a:schemeClr>
              </a:gs>
              <a:gs pos="100000">
                <a:schemeClr val="dk1">
                  <a:tint val="15000"/>
                  <a:satMod val="350000"/>
                  <a:alpha val="0"/>
                </a:schemeClr>
              </a:gs>
            </a:gsLst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2953" y="2132856"/>
            <a:ext cx="8481495" cy="3582519"/>
          </a:xfrm>
          <a:custGeom>
            <a:avLst/>
            <a:gdLst>
              <a:gd name="connsiteX0" fmla="*/ 0 w 7992888"/>
              <a:gd name="connsiteY0" fmla="*/ 0 h 4358116"/>
              <a:gd name="connsiteX1" fmla="*/ 7992888 w 7992888"/>
              <a:gd name="connsiteY1" fmla="*/ 0 h 4358116"/>
              <a:gd name="connsiteX2" fmla="*/ 7992888 w 7992888"/>
              <a:gd name="connsiteY2" fmla="*/ 4358116 h 4358116"/>
              <a:gd name="connsiteX3" fmla="*/ 0 w 7992888"/>
              <a:gd name="connsiteY3" fmla="*/ 4358116 h 4358116"/>
              <a:gd name="connsiteX4" fmla="*/ 0 w 7992888"/>
              <a:gd name="connsiteY4" fmla="*/ 0 h 4358116"/>
              <a:gd name="connsiteX0" fmla="*/ 633100 w 7992888"/>
              <a:gd name="connsiteY0" fmla="*/ 0 h 4502132"/>
              <a:gd name="connsiteX1" fmla="*/ 7992888 w 7992888"/>
              <a:gd name="connsiteY1" fmla="*/ 144016 h 4502132"/>
              <a:gd name="connsiteX2" fmla="*/ 7992888 w 7992888"/>
              <a:gd name="connsiteY2" fmla="*/ 4502132 h 4502132"/>
              <a:gd name="connsiteX3" fmla="*/ 0 w 7992888"/>
              <a:gd name="connsiteY3" fmla="*/ 4502132 h 4502132"/>
              <a:gd name="connsiteX4" fmla="*/ 633100 w 7992888"/>
              <a:gd name="connsiteY4" fmla="*/ 0 h 4502132"/>
              <a:gd name="connsiteX0" fmla="*/ 633100 w 7992888"/>
              <a:gd name="connsiteY0" fmla="*/ 0 h 4502132"/>
              <a:gd name="connsiteX1" fmla="*/ 7359788 w 7992888"/>
              <a:gd name="connsiteY1" fmla="*/ 72008 h 4502132"/>
              <a:gd name="connsiteX2" fmla="*/ 7992888 w 7992888"/>
              <a:gd name="connsiteY2" fmla="*/ 4502132 h 4502132"/>
              <a:gd name="connsiteX3" fmla="*/ 0 w 7992888"/>
              <a:gd name="connsiteY3" fmla="*/ 4502132 h 4502132"/>
              <a:gd name="connsiteX4" fmla="*/ 633100 w 7992888"/>
              <a:gd name="connsiteY4" fmla="*/ 0 h 4502132"/>
              <a:gd name="connsiteX0" fmla="*/ 633100 w 7992888"/>
              <a:gd name="connsiteY0" fmla="*/ 0 h 4502132"/>
              <a:gd name="connsiteX1" fmla="*/ 7359788 w 7992888"/>
              <a:gd name="connsiteY1" fmla="*/ 72008 h 4502132"/>
              <a:gd name="connsiteX2" fmla="*/ 7992888 w 7992888"/>
              <a:gd name="connsiteY2" fmla="*/ 4502132 h 4502132"/>
              <a:gd name="connsiteX3" fmla="*/ 0 w 7992888"/>
              <a:gd name="connsiteY3" fmla="*/ 4248472 h 4502132"/>
              <a:gd name="connsiteX4" fmla="*/ 633100 w 7992888"/>
              <a:gd name="connsiteY4" fmla="*/ 0 h 4502132"/>
              <a:gd name="connsiteX0" fmla="*/ 1074772 w 8434560"/>
              <a:gd name="connsiteY0" fmla="*/ 0 h 4502132"/>
              <a:gd name="connsiteX1" fmla="*/ 7801460 w 8434560"/>
              <a:gd name="connsiteY1" fmla="*/ 72008 h 4502132"/>
              <a:gd name="connsiteX2" fmla="*/ 8434560 w 8434560"/>
              <a:gd name="connsiteY2" fmla="*/ 4502132 h 4502132"/>
              <a:gd name="connsiteX3" fmla="*/ 441672 w 8434560"/>
              <a:gd name="connsiteY3" fmla="*/ 4248472 h 4502132"/>
              <a:gd name="connsiteX4" fmla="*/ 1074772 w 8434560"/>
              <a:gd name="connsiteY4" fmla="*/ 0 h 4502132"/>
              <a:gd name="connsiteX0" fmla="*/ 1074772 w 8434560"/>
              <a:gd name="connsiteY0" fmla="*/ 0 h 4502132"/>
              <a:gd name="connsiteX1" fmla="*/ 7801460 w 8434560"/>
              <a:gd name="connsiteY1" fmla="*/ 72008 h 4502132"/>
              <a:gd name="connsiteX2" fmla="*/ 8355422 w 8434560"/>
              <a:gd name="connsiteY2" fmla="*/ 1368152 h 4502132"/>
              <a:gd name="connsiteX3" fmla="*/ 8434560 w 8434560"/>
              <a:gd name="connsiteY3" fmla="*/ 4502132 h 4502132"/>
              <a:gd name="connsiteX4" fmla="*/ 441672 w 8434560"/>
              <a:gd name="connsiteY4" fmla="*/ 4248472 h 4502132"/>
              <a:gd name="connsiteX5" fmla="*/ 1074772 w 8434560"/>
              <a:gd name="connsiteY5" fmla="*/ 0 h 4502132"/>
              <a:gd name="connsiteX0" fmla="*/ 1074772 w 8355422"/>
              <a:gd name="connsiteY0" fmla="*/ 0 h 4248472"/>
              <a:gd name="connsiteX1" fmla="*/ 7801460 w 8355422"/>
              <a:gd name="connsiteY1" fmla="*/ 72008 h 4248472"/>
              <a:gd name="connsiteX2" fmla="*/ 8355422 w 8355422"/>
              <a:gd name="connsiteY2" fmla="*/ 1368152 h 4248472"/>
              <a:gd name="connsiteX3" fmla="*/ 7801460 w 8355422"/>
              <a:gd name="connsiteY3" fmla="*/ 3960440 h 4248472"/>
              <a:gd name="connsiteX4" fmla="*/ 441672 w 8355422"/>
              <a:gd name="connsiteY4" fmla="*/ 4248472 h 4248472"/>
              <a:gd name="connsiteX5" fmla="*/ 1074772 w 8355422"/>
              <a:gd name="connsiteY5" fmla="*/ 0 h 4248472"/>
              <a:gd name="connsiteX0" fmla="*/ 1074772 w 8767684"/>
              <a:gd name="connsiteY0" fmla="*/ 0 h 4248472"/>
              <a:gd name="connsiteX1" fmla="*/ 7801460 w 8767684"/>
              <a:gd name="connsiteY1" fmla="*/ 72008 h 4248472"/>
              <a:gd name="connsiteX2" fmla="*/ 8355422 w 8767684"/>
              <a:gd name="connsiteY2" fmla="*/ 1368152 h 4248472"/>
              <a:gd name="connsiteX3" fmla="*/ 7801460 w 8767684"/>
              <a:gd name="connsiteY3" fmla="*/ 3960440 h 4248472"/>
              <a:gd name="connsiteX4" fmla="*/ 441672 w 8767684"/>
              <a:gd name="connsiteY4" fmla="*/ 4248472 h 4248472"/>
              <a:gd name="connsiteX5" fmla="*/ 1074772 w 8767684"/>
              <a:gd name="connsiteY5" fmla="*/ 0 h 4248472"/>
              <a:gd name="connsiteX0" fmla="*/ 1074772 w 8767684"/>
              <a:gd name="connsiteY0" fmla="*/ 288032 h 4176464"/>
              <a:gd name="connsiteX1" fmla="*/ 7801460 w 8767684"/>
              <a:gd name="connsiteY1" fmla="*/ 0 h 4176464"/>
              <a:gd name="connsiteX2" fmla="*/ 8355422 w 8767684"/>
              <a:gd name="connsiteY2" fmla="*/ 1296144 h 4176464"/>
              <a:gd name="connsiteX3" fmla="*/ 7801460 w 8767684"/>
              <a:gd name="connsiteY3" fmla="*/ 3888432 h 4176464"/>
              <a:gd name="connsiteX4" fmla="*/ 441672 w 8767684"/>
              <a:gd name="connsiteY4" fmla="*/ 4176464 h 4176464"/>
              <a:gd name="connsiteX5" fmla="*/ 1074772 w 8767684"/>
              <a:gd name="connsiteY5" fmla="*/ 288032 h 4176464"/>
              <a:gd name="connsiteX0" fmla="*/ 1074772 w 8767684"/>
              <a:gd name="connsiteY0" fmla="*/ 0 h 3888432"/>
              <a:gd name="connsiteX1" fmla="*/ 7722322 w 8767684"/>
              <a:gd name="connsiteY1" fmla="*/ 0 h 3888432"/>
              <a:gd name="connsiteX2" fmla="*/ 8355422 w 8767684"/>
              <a:gd name="connsiteY2" fmla="*/ 1008112 h 3888432"/>
              <a:gd name="connsiteX3" fmla="*/ 7801460 w 8767684"/>
              <a:gd name="connsiteY3" fmla="*/ 3600400 h 3888432"/>
              <a:gd name="connsiteX4" fmla="*/ 441672 w 8767684"/>
              <a:gd name="connsiteY4" fmla="*/ 3888432 h 3888432"/>
              <a:gd name="connsiteX5" fmla="*/ 1074772 w 8767684"/>
              <a:gd name="connsiteY5" fmla="*/ 0 h 3888432"/>
              <a:gd name="connsiteX0" fmla="*/ 1074772 w 8988522"/>
              <a:gd name="connsiteY0" fmla="*/ 0 h 3888432"/>
              <a:gd name="connsiteX1" fmla="*/ 7722322 w 8988522"/>
              <a:gd name="connsiteY1" fmla="*/ 0 h 3888432"/>
              <a:gd name="connsiteX2" fmla="*/ 8988522 w 8988522"/>
              <a:gd name="connsiteY2" fmla="*/ 1368152 h 3888432"/>
              <a:gd name="connsiteX3" fmla="*/ 7801460 w 8988522"/>
              <a:gd name="connsiteY3" fmla="*/ 3600400 h 3888432"/>
              <a:gd name="connsiteX4" fmla="*/ 441672 w 8988522"/>
              <a:gd name="connsiteY4" fmla="*/ 3888432 h 3888432"/>
              <a:gd name="connsiteX5" fmla="*/ 1074772 w 8988522"/>
              <a:gd name="connsiteY5" fmla="*/ 0 h 3888432"/>
              <a:gd name="connsiteX0" fmla="*/ 1074772 w 9110309"/>
              <a:gd name="connsiteY0" fmla="*/ 0 h 3888432"/>
              <a:gd name="connsiteX1" fmla="*/ 7722322 w 9110309"/>
              <a:gd name="connsiteY1" fmla="*/ 0 h 3888432"/>
              <a:gd name="connsiteX2" fmla="*/ 8988522 w 9110309"/>
              <a:gd name="connsiteY2" fmla="*/ 1368152 h 3888432"/>
              <a:gd name="connsiteX3" fmla="*/ 7801460 w 9110309"/>
              <a:gd name="connsiteY3" fmla="*/ 3600400 h 3888432"/>
              <a:gd name="connsiteX4" fmla="*/ 441672 w 9110309"/>
              <a:gd name="connsiteY4" fmla="*/ 3888432 h 3888432"/>
              <a:gd name="connsiteX5" fmla="*/ 1074772 w 9110309"/>
              <a:gd name="connsiteY5" fmla="*/ 0 h 3888432"/>
              <a:gd name="connsiteX0" fmla="*/ 1074772 w 8988522"/>
              <a:gd name="connsiteY0" fmla="*/ 0 h 3888432"/>
              <a:gd name="connsiteX1" fmla="*/ 7722322 w 8988522"/>
              <a:gd name="connsiteY1" fmla="*/ 0 h 3888432"/>
              <a:gd name="connsiteX2" fmla="*/ 8988522 w 8988522"/>
              <a:gd name="connsiteY2" fmla="*/ 1368152 h 3888432"/>
              <a:gd name="connsiteX3" fmla="*/ 7801460 w 8988522"/>
              <a:gd name="connsiteY3" fmla="*/ 3600400 h 3888432"/>
              <a:gd name="connsiteX4" fmla="*/ 441672 w 8988522"/>
              <a:gd name="connsiteY4" fmla="*/ 3888432 h 3888432"/>
              <a:gd name="connsiteX5" fmla="*/ 1074772 w 8988522"/>
              <a:gd name="connsiteY5" fmla="*/ 0 h 3888432"/>
              <a:gd name="connsiteX0" fmla="*/ 1074772 w 8988522"/>
              <a:gd name="connsiteY0" fmla="*/ 0 h 3888432"/>
              <a:gd name="connsiteX1" fmla="*/ 7722322 w 8988522"/>
              <a:gd name="connsiteY1" fmla="*/ 0 h 3888432"/>
              <a:gd name="connsiteX2" fmla="*/ 8988522 w 8988522"/>
              <a:gd name="connsiteY2" fmla="*/ 1368152 h 3888432"/>
              <a:gd name="connsiteX3" fmla="*/ 7801460 w 8988522"/>
              <a:gd name="connsiteY3" fmla="*/ 3600400 h 3888432"/>
              <a:gd name="connsiteX4" fmla="*/ 4398546 w 8988522"/>
              <a:gd name="connsiteY4" fmla="*/ 3207846 h 3888432"/>
              <a:gd name="connsiteX5" fmla="*/ 441672 w 8988522"/>
              <a:gd name="connsiteY5" fmla="*/ 3888432 h 3888432"/>
              <a:gd name="connsiteX6" fmla="*/ 1074772 w 8988522"/>
              <a:gd name="connsiteY6" fmla="*/ 0 h 3888432"/>
              <a:gd name="connsiteX0" fmla="*/ 1074772 w 8988522"/>
              <a:gd name="connsiteY0" fmla="*/ 0 h 3888432"/>
              <a:gd name="connsiteX1" fmla="*/ 7722322 w 8988522"/>
              <a:gd name="connsiteY1" fmla="*/ 0 h 3888432"/>
              <a:gd name="connsiteX2" fmla="*/ 8988522 w 8988522"/>
              <a:gd name="connsiteY2" fmla="*/ 1368152 h 3888432"/>
              <a:gd name="connsiteX3" fmla="*/ 7722321 w 8988522"/>
              <a:gd name="connsiteY3" fmla="*/ 3272002 h 3888432"/>
              <a:gd name="connsiteX4" fmla="*/ 4398546 w 8988522"/>
              <a:gd name="connsiteY4" fmla="*/ 3207846 h 3888432"/>
              <a:gd name="connsiteX5" fmla="*/ 441672 w 8988522"/>
              <a:gd name="connsiteY5" fmla="*/ 3888432 h 3888432"/>
              <a:gd name="connsiteX6" fmla="*/ 1074772 w 8988522"/>
              <a:gd name="connsiteY6" fmla="*/ 0 h 3888432"/>
              <a:gd name="connsiteX0" fmla="*/ 1074772 w 8988522"/>
              <a:gd name="connsiteY0" fmla="*/ 0 h 3888432"/>
              <a:gd name="connsiteX1" fmla="*/ 7722322 w 8988522"/>
              <a:gd name="connsiteY1" fmla="*/ 0 h 3888432"/>
              <a:gd name="connsiteX2" fmla="*/ 8988522 w 8988522"/>
              <a:gd name="connsiteY2" fmla="*/ 1368152 h 3888432"/>
              <a:gd name="connsiteX3" fmla="*/ 7722321 w 8988522"/>
              <a:gd name="connsiteY3" fmla="*/ 3272002 h 3888432"/>
              <a:gd name="connsiteX4" fmla="*/ 4398546 w 8988522"/>
              <a:gd name="connsiteY4" fmla="*/ 3207846 h 3888432"/>
              <a:gd name="connsiteX5" fmla="*/ 441672 w 8988522"/>
              <a:gd name="connsiteY5" fmla="*/ 3888432 h 3888432"/>
              <a:gd name="connsiteX6" fmla="*/ 1074772 w 8988522"/>
              <a:gd name="connsiteY6" fmla="*/ 0 h 3888432"/>
              <a:gd name="connsiteX0" fmla="*/ 1233048 w 9146798"/>
              <a:gd name="connsiteY0" fmla="*/ 0 h 3592787"/>
              <a:gd name="connsiteX1" fmla="*/ 7880598 w 9146798"/>
              <a:gd name="connsiteY1" fmla="*/ 0 h 3592787"/>
              <a:gd name="connsiteX2" fmla="*/ 9146798 w 9146798"/>
              <a:gd name="connsiteY2" fmla="*/ 1368152 h 3592787"/>
              <a:gd name="connsiteX3" fmla="*/ 7880597 w 9146798"/>
              <a:gd name="connsiteY3" fmla="*/ 3272002 h 3592787"/>
              <a:gd name="connsiteX4" fmla="*/ 4556822 w 9146798"/>
              <a:gd name="connsiteY4" fmla="*/ 3207846 h 3592787"/>
              <a:gd name="connsiteX5" fmla="*/ 441672 w 9146798"/>
              <a:gd name="connsiteY5" fmla="*/ 3592787 h 3592787"/>
              <a:gd name="connsiteX6" fmla="*/ 1233048 w 9146798"/>
              <a:gd name="connsiteY6" fmla="*/ 0 h 3592787"/>
              <a:gd name="connsiteX0" fmla="*/ 1233048 w 9146798"/>
              <a:gd name="connsiteY0" fmla="*/ 0 h 3592787"/>
              <a:gd name="connsiteX1" fmla="*/ 4794236 w 9146798"/>
              <a:gd name="connsiteY1" fmla="*/ 256628 h 3592787"/>
              <a:gd name="connsiteX2" fmla="*/ 7880598 w 9146798"/>
              <a:gd name="connsiteY2" fmla="*/ 0 h 3592787"/>
              <a:gd name="connsiteX3" fmla="*/ 9146798 w 9146798"/>
              <a:gd name="connsiteY3" fmla="*/ 1368152 h 3592787"/>
              <a:gd name="connsiteX4" fmla="*/ 7880597 w 9146798"/>
              <a:gd name="connsiteY4" fmla="*/ 3272002 h 3592787"/>
              <a:gd name="connsiteX5" fmla="*/ 4556822 w 9146798"/>
              <a:gd name="connsiteY5" fmla="*/ 3207846 h 3592787"/>
              <a:gd name="connsiteX6" fmla="*/ 441672 w 9146798"/>
              <a:gd name="connsiteY6" fmla="*/ 3592787 h 3592787"/>
              <a:gd name="connsiteX7" fmla="*/ 1233048 w 9146798"/>
              <a:gd name="connsiteY7" fmla="*/ 0 h 3592787"/>
              <a:gd name="connsiteX0" fmla="*/ 1407496 w 9321246"/>
              <a:gd name="connsiteY0" fmla="*/ 0 h 3592787"/>
              <a:gd name="connsiteX1" fmla="*/ 4968684 w 9321246"/>
              <a:gd name="connsiteY1" fmla="*/ 256628 h 3592787"/>
              <a:gd name="connsiteX2" fmla="*/ 8055046 w 9321246"/>
              <a:gd name="connsiteY2" fmla="*/ 0 h 3592787"/>
              <a:gd name="connsiteX3" fmla="*/ 9321246 w 9321246"/>
              <a:gd name="connsiteY3" fmla="*/ 1368152 h 3592787"/>
              <a:gd name="connsiteX4" fmla="*/ 8055045 w 9321246"/>
              <a:gd name="connsiteY4" fmla="*/ 3272002 h 3592787"/>
              <a:gd name="connsiteX5" fmla="*/ 4731270 w 9321246"/>
              <a:gd name="connsiteY5" fmla="*/ 3207846 h 3592787"/>
              <a:gd name="connsiteX6" fmla="*/ 616120 w 9321246"/>
              <a:gd name="connsiteY6" fmla="*/ 3592787 h 3592787"/>
              <a:gd name="connsiteX7" fmla="*/ 774396 w 9321246"/>
              <a:gd name="connsiteY7" fmla="*/ 898197 h 3592787"/>
              <a:gd name="connsiteX8" fmla="*/ 1407496 w 9321246"/>
              <a:gd name="connsiteY8" fmla="*/ 0 h 359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1246" h="3592787">
                <a:moveTo>
                  <a:pt x="1407496" y="0"/>
                </a:moveTo>
                <a:lnTo>
                  <a:pt x="4968684" y="256628"/>
                </a:lnTo>
                <a:lnTo>
                  <a:pt x="8055046" y="0"/>
                </a:lnTo>
                <a:lnTo>
                  <a:pt x="9321246" y="1368152"/>
                </a:lnTo>
                <a:cubicBezTo>
                  <a:pt x="8968408" y="2319200"/>
                  <a:pt x="9205921" y="2712787"/>
                  <a:pt x="8055045" y="3272002"/>
                </a:cubicBezTo>
                <a:lnTo>
                  <a:pt x="4731270" y="3207846"/>
                </a:lnTo>
                <a:lnTo>
                  <a:pt x="616120" y="3592787"/>
                </a:lnTo>
                <a:cubicBezTo>
                  <a:pt x="0" y="3233365"/>
                  <a:pt x="642500" y="1496995"/>
                  <a:pt x="774396" y="898197"/>
                </a:cubicBezTo>
                <a:cubicBezTo>
                  <a:pt x="906292" y="299399"/>
                  <a:pt x="751807" y="132448"/>
                  <a:pt x="1407496" y="0"/>
                </a:cubicBezTo>
                <a:close/>
              </a:path>
            </a:pathLst>
          </a:custGeom>
          <a:gradFill>
            <a:gsLst>
              <a:gs pos="24000">
                <a:schemeClr val="bg1">
                  <a:lumMod val="85000"/>
                  <a:alpha val="60000"/>
                </a:schemeClr>
              </a:gs>
              <a:gs pos="35000">
                <a:schemeClr val="accent3">
                  <a:lumMod val="40000"/>
                  <a:lumOff val="60000"/>
                  <a:alpha val="81000"/>
                </a:schemeClr>
              </a:gs>
              <a:gs pos="100000">
                <a:schemeClr val="accent1">
                  <a:alpha val="20000"/>
                </a:schemeClr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263">
              <a:lnSpc>
                <a:spcPct val="70000"/>
              </a:lnSpc>
            </a:pPr>
            <a:endParaRPr lang="ru-RU" sz="360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Gabriola" pitchFamily="82" charset="0"/>
            </a:endParaRPr>
          </a:p>
          <a:p>
            <a:pPr marL="90488" indent="358775">
              <a:lnSpc>
                <a:spcPct val="70000"/>
              </a:lnSpc>
            </a:pP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Gabriola" pitchFamily="82" charset="0"/>
              </a:rPr>
              <a:t>Тебе предстоит совершить путешествие по Курскому краю вместе с Колобком. </a:t>
            </a:r>
          </a:p>
          <a:p>
            <a:pPr marL="90488" indent="358775">
              <a:lnSpc>
                <a:spcPct val="70000"/>
              </a:lnSpc>
            </a:pP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Gabriola" pitchFamily="82" charset="0"/>
              </a:rPr>
              <a:t>Чтобы путешествие было интересным правильно отвечай на вопросы. Читай внимательно вопрос, выбирай правильный ответ и жми на кнопку.</a:t>
            </a:r>
          </a:p>
          <a:p>
            <a:pPr marL="179388" indent="269875">
              <a:lnSpc>
                <a:spcPct val="70000"/>
              </a:lnSpc>
            </a:pP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Gabriola" pitchFamily="82" charset="0"/>
              </a:rPr>
              <a:t>В конце путешествия Колобок оценит твою помощь. Вперед!</a:t>
            </a:r>
          </a:p>
          <a:p>
            <a:pPr>
              <a:lnSpc>
                <a:spcPct val="70000"/>
              </a:lnSpc>
            </a:pPr>
            <a:endParaRPr lang="ru-RU" sz="360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Gabriola" pitchFamily="82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9576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886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Плохо погулял Колобок. Почти все звери откусили от него по кусочку, поэтому он ставит тебе двойку.</a:t>
            </a:r>
            <a:endParaRPr lang="ru-RU" sz="2400" dirty="0"/>
          </a:p>
        </p:txBody>
      </p:sp>
      <p:pic>
        <p:nvPicPr>
          <p:cNvPr id="6" name="Рисунок 5" descr="0001-001-.jpg"/>
          <p:cNvPicPr>
            <a:picLocks noChangeAspect="1"/>
          </p:cNvPicPr>
          <p:nvPr/>
        </p:nvPicPr>
        <p:blipFill>
          <a:blip r:embed="rId2" cstate="email">
            <a:lum bright="-30000"/>
          </a:blip>
          <a:stretch>
            <a:fillRect/>
          </a:stretch>
        </p:blipFill>
        <p:spPr>
          <a:xfrm>
            <a:off x="0" y="1124744"/>
            <a:ext cx="9144000" cy="55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1632173"/>
            <a:ext cx="36004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7524328" y="5805264"/>
            <a:ext cx="1368152" cy="6480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Закончить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email">
            <a:lum bright="-30000"/>
          </a:blip>
          <a:stretch>
            <a:fillRect/>
          </a:stretch>
        </p:blipFill>
        <p:spPr>
          <a:xfrm>
            <a:off x="0" y="836712"/>
            <a:ext cx="9144000" cy="55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256490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Gabriola" pitchFamily="82" charset="0"/>
              </a:rPr>
              <a:t>Жил-был Колобок – и не стало Колобка.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Gabriola" pitchFamily="82" charset="0"/>
              </a:rPr>
              <a:t>Почему же ты ему не помог?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7524328" y="5805264"/>
            <a:ext cx="1368152" cy="6480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Закончить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503040" y="492919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484784"/>
            <a:ext cx="3984443" cy="2988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140439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Испекла Баба Колобок.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7008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1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276872"/>
            <a:ext cx="3888432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образования Курской области.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41723" y="4715598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1917 год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1954 год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59922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1934 год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Зайка.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7008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2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276872"/>
            <a:ext cx="3888432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какому из морей Курская область расположена ближе?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37412" y="4800540"/>
            <a:ext cx="1909428" cy="12224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Балтийское море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Черное море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Белое море</a:t>
            </a:r>
            <a:endParaRPr lang="ru-RU" dirty="0"/>
          </a:p>
        </p:txBody>
      </p:sp>
      <p:pic>
        <p:nvPicPr>
          <p:cNvPr id="15" name="Рисунок 14" descr="geroi_skazki_kolobok_kartinki_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99592" y="1484784"/>
            <a:ext cx="325197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Волк.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7008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3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276872"/>
            <a:ext cx="3888432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Страна, граничащая с Курской областью?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19872" y="476579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Украина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Белоруссия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Литва</a:t>
            </a:r>
            <a:endParaRPr lang="ru-RU" dirty="0"/>
          </a:p>
        </p:txBody>
      </p:sp>
      <p:pic>
        <p:nvPicPr>
          <p:cNvPr id="16" name="Рисунок 15" descr="kolobok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9552" y="1628800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Медведь.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7008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4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276872"/>
            <a:ext cx="3888432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6239" y="2549803"/>
            <a:ext cx="35283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Возвышенность , на которой располагается Курская область?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Смоленская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Среднерусская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Валдайская</a:t>
            </a:r>
            <a:endParaRPr lang="ru-RU" dirty="0"/>
          </a:p>
        </p:txBody>
      </p:sp>
      <p:pic>
        <p:nvPicPr>
          <p:cNvPr id="15" name="Рисунок 14" descr="maxresdefault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95536" y="1628800"/>
            <a:ext cx="3840040" cy="2715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Повстречалась Колобку Лиса.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7008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5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276872"/>
            <a:ext cx="3888432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41820" y="2525800"/>
            <a:ext cx="352839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Антеклиза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которой располагается Курская область?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471488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59756" y="4809635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Белорусская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Московская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Воронежская</a:t>
            </a:r>
            <a:endParaRPr lang="ru-RU" dirty="0"/>
          </a:p>
        </p:txBody>
      </p:sp>
      <p:pic>
        <p:nvPicPr>
          <p:cNvPr id="18" name="Рисунок 17" descr="3500100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27584" y="1340768"/>
            <a:ext cx="2448272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78262_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052736"/>
            <a:ext cx="8280920" cy="5544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Хорошо погулял Колобок. За помощь тебя благодарит и ставит тебе пятерку.</a:t>
            </a:r>
            <a:endParaRPr lang="ru-RU" sz="2400" dirty="0"/>
          </a:p>
        </p:txBody>
      </p:sp>
      <p:pic>
        <p:nvPicPr>
          <p:cNvPr id="4" name="Рисунок 3" descr="Cool Text - 5 30084584325482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79712" y="2060848"/>
            <a:ext cx="2278653" cy="2455882"/>
          </a:xfrm>
          <a:prstGeom prst="rect">
            <a:avLst/>
          </a:prstGeom>
        </p:spPr>
      </p:pic>
      <p:pic>
        <p:nvPicPr>
          <p:cNvPr id="2" name="Рисунок 1" descr="kolobok1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35896" y="1340768"/>
            <a:ext cx="3764433" cy="4093074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706048" y="5442882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Зайка.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7008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2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276872"/>
            <a:ext cx="3888432" cy="2376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Район, в котором располагается крайняя западная точка?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Рыльский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Железногорский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Кореневский</a:t>
            </a:r>
            <a:endParaRPr lang="ru-RU" dirty="0"/>
          </a:p>
        </p:txBody>
      </p:sp>
      <p:pic>
        <p:nvPicPr>
          <p:cNvPr id="15" name="Рисунок 14" descr="geroi_skazki_kolobok_kartinki_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99592" y="1484784"/>
            <a:ext cx="325197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724</Words>
  <Application>Microsoft Office PowerPoint</Application>
  <PresentationFormat>Экран (4:3)</PresentationFormat>
  <Paragraphs>181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Gabriola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Наталья</cp:lastModifiedBy>
  <cp:revision>78</cp:revision>
  <dcterms:created xsi:type="dcterms:W3CDTF">2018-11-21T18:47:11Z</dcterms:created>
  <dcterms:modified xsi:type="dcterms:W3CDTF">2022-01-25T10:59:07Z</dcterms:modified>
</cp:coreProperties>
</file>