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83" r:id="rId3"/>
    <p:sldId id="340" r:id="rId4"/>
    <p:sldId id="341" r:id="rId5"/>
    <p:sldId id="343" r:id="rId6"/>
    <p:sldId id="342" r:id="rId7"/>
    <p:sldId id="345" r:id="rId8"/>
    <p:sldId id="346" r:id="rId9"/>
    <p:sldId id="352" r:id="rId10"/>
    <p:sldId id="361" r:id="rId11"/>
    <p:sldId id="360" r:id="rId12"/>
    <p:sldId id="367" r:id="rId13"/>
    <p:sldId id="365" r:id="rId14"/>
    <p:sldId id="34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FF2F2F"/>
    <a:srgbClr val="BC0000"/>
    <a:srgbClr val="A9D975"/>
    <a:srgbClr val="99FF33"/>
    <a:srgbClr val="339933"/>
    <a:srgbClr val="FFFFAF"/>
    <a:srgbClr val="FFFF99"/>
    <a:srgbClr val="FFE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24" autoAdjust="0"/>
    <p:restoredTop sz="94660"/>
  </p:normalViewPr>
  <p:slideViewPr>
    <p:cSldViewPr>
      <p:cViewPr varScale="1">
        <p:scale>
          <a:sx n="74" d="100"/>
          <a:sy n="74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59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11C0-442A-4076-8B9A-CE1DC169804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64E56-FD63-4B28-A83B-7FD485CB4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5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90600" y="633828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1691680" y="6338281"/>
            <a:ext cx="13846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02.08.2023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0A3A0A3-7165-8EEC-8BF5-722CF87AA60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597"/>
            <a:ext cx="9008891" cy="6787779"/>
          </a:xfrm>
          <a:prstGeom prst="rect">
            <a:avLst/>
          </a:prstGeom>
        </p:spPr>
      </p:pic>
      <p:sp>
        <p:nvSpPr>
          <p:cNvPr id="4" name="Рамка 3">
            <a:extLst>
              <a:ext uri="{FF2B5EF4-FFF2-40B4-BE49-F238E27FC236}">
                <a16:creationId xmlns:a16="http://schemas.microsoft.com/office/drawing/2014/main" xmlns="" id="{6A31896D-628A-BA9B-5D1A-60A7458E154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566"/>
            </a:avLst>
          </a:prstGeom>
          <a:pattFill prst="smCheck">
            <a:fgClr>
              <a:srgbClr val="0070C0"/>
            </a:fgClr>
            <a:bgClr>
              <a:schemeClr val="bg1"/>
            </a:bgClr>
          </a:patt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3060448-4EEC-89C3-6712-BECCBF57F83C}"/>
              </a:ext>
            </a:extLst>
          </p:cNvPr>
          <p:cNvSpPr txBox="1"/>
          <p:nvPr userDrawn="1"/>
        </p:nvSpPr>
        <p:spPr>
          <a:xfrm>
            <a:off x="107504" y="6381328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00B0F0"/>
                </a:solidFill>
                <a:latin typeface="Acquest Script" panose="02000505000000020004" pitchFamily="2" charset="0"/>
              </a:rPr>
              <a:t>Трефилова Р.П.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0D7102D-6BFA-E415-D7F1-B77C59684543}"/>
              </a:ext>
            </a:extLst>
          </p:cNvPr>
          <p:cNvSpPr/>
          <p:nvPr/>
        </p:nvSpPr>
        <p:spPr>
          <a:xfrm>
            <a:off x="8316416" y="6235595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F13028E-9AA1-3E5F-F6DA-133156A19E04}"/>
              </a:ext>
            </a:extLst>
          </p:cNvPr>
          <p:cNvSpPr txBox="1"/>
          <p:nvPr/>
        </p:nvSpPr>
        <p:spPr>
          <a:xfrm>
            <a:off x="1383650" y="1844824"/>
            <a:ext cx="7128791" cy="1798415"/>
          </a:xfrm>
          <a:prstGeom prst="doubleWave">
            <a:avLst>
              <a:gd name="adj1" fmla="val 4743"/>
              <a:gd name="adj2" fmla="val -125"/>
            </a:avLst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AC0000"/>
                </a:solidFill>
                <a:cs typeface="Willamette SF" panose="00000400000000000000" pitchFamily="2" charset="0"/>
              </a:rPr>
              <a:t>Викторина</a:t>
            </a:r>
          </a:p>
          <a:p>
            <a:pPr algn="ctr">
              <a:lnSpc>
                <a:spcPct val="80000"/>
              </a:lnSpc>
            </a:pPr>
            <a:r>
              <a:rPr lang="ru-RU" sz="4000" b="1" dirty="0" smtClean="0">
                <a:solidFill>
                  <a:srgbClr val="AC0000"/>
                </a:solidFill>
                <a:cs typeface="Willamette SF" panose="00000400000000000000" pitchFamily="2" charset="0"/>
              </a:rPr>
              <a:t>о реках Курской области</a:t>
            </a:r>
            <a:endParaRPr lang="ru-RU" sz="4000" b="1" dirty="0">
              <a:solidFill>
                <a:srgbClr val="AC0000"/>
              </a:solidFill>
              <a:cs typeface="Willamette SF" panose="00000400000000000000" pitchFamily="2" charset="0"/>
            </a:endParaRPr>
          </a:p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AC0000"/>
                </a:solidFill>
                <a:cs typeface="Willamette SF" panose="00000400000000000000" pitchFamily="2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8537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По какой реке можно попасть курянину в Сочи?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73016"/>
            <a:ext cx="3455220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Кур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44422" y="4572504"/>
            <a:ext cx="3455220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Псёл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1" y="4572502"/>
            <a:ext cx="3499988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Тускарь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44359" y="3573016"/>
            <a:ext cx="3455220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Сейм 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6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8097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Уникальное озеро Курской области, по которому курсирует плавающий остров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44360" y="3573016"/>
            <a:ext cx="3455220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Малино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44357" y="4581129"/>
            <a:ext cx="3455223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Лезвино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2039" y="3573014"/>
            <a:ext cx="3499988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Фитиж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3" y="4581129"/>
            <a:ext cx="3477604" cy="7200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Клюквенное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2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8097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Что нужно делать для сохранения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водных ресурсов?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44360" y="3573016"/>
            <a:ext cx="3455220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Не сливать отходы в воду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44357" y="4581129"/>
            <a:ext cx="3455223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Не бросать мусор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2039" y="3573014"/>
            <a:ext cx="3499988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Не мыть машину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3" y="4581129"/>
            <a:ext cx="3477604" cy="7200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Всё перечисленное</a:t>
            </a: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2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6776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Как называется всероссийская акция, проводимая многими экологическими организациями?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73016"/>
            <a:ext cx="3455220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«Чистый остров»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44422" y="4572504"/>
            <a:ext cx="3455220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«Чистая река»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1" y="4572502"/>
            <a:ext cx="3499988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«Чистое озеро»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44359" y="3573016"/>
            <a:ext cx="3455220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«Чистый берег» </a:t>
            </a:r>
          </a:p>
        </p:txBody>
      </p:sp>
      <p:sp>
        <p:nvSpPr>
          <p:cNvPr id="8" name="Умножение 5">
            <a:hlinkClick r:id="" action="ppaction://hlinkshowjump?jump=endshow"/>
            <a:extLst>
              <a:ext uri="{FF2B5EF4-FFF2-40B4-BE49-F238E27FC236}">
                <a16:creationId xmlns:a16="http://schemas.microsoft.com/office/drawing/2014/main" xmlns="" id="{C7C3153D-92BE-856B-D619-8223E1926390}"/>
              </a:ext>
            </a:extLst>
          </p:cNvPr>
          <p:cNvSpPr/>
          <p:nvPr/>
        </p:nvSpPr>
        <p:spPr>
          <a:xfrm>
            <a:off x="8164142" y="6165304"/>
            <a:ext cx="504056" cy="494387"/>
          </a:xfrm>
          <a:prstGeom prst="mathMultiply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4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611226"/>
            <a:ext cx="7416824" cy="3635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https://veselokloun.ru/viktorina-reki.php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https://onedio.ru/news/test-na-znanie-krupnejshih-rek-rossii-31891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https://kupidonia.ru/viktoriny-answers/viktorina-reki-rossii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http://zvonoknaurok.ru/publ/viktoriny/geografija/viktorina_quot_reki_quot/10-1-0-51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https://kladraz.ru/blogs/irina-viktorovna-bestik/intelektualnyi-test-znatoki-rek-dlja-uchaschihsja-nachalnoi-shkoly.html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https://ja-uchenik.ru/370-viktorina-reki-mira.html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https://ru.wikipedia.org/wiki/</a:t>
            </a:r>
            <a:r>
              <a:rPr lang="ru-RU" sz="18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Список_крупнейших_рек_России</a:t>
            </a:r>
            <a:endParaRPr lang="ru-RU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https://photoshop-kopona.com/uploads/posts/2019-02/1550323171_nature_psd.jpg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https://www.calend.ru/holidays/0/0/1914/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524000" y="83082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Источники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363025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10739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Сколько рек насчитывается на территории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Курской области?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69086" y="4581127"/>
            <a:ext cx="3455220" cy="72328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Около 300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381" y="4581127"/>
            <a:ext cx="3465199" cy="7232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Около 1000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3573016"/>
            <a:ext cx="3499988" cy="7232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Около 100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2" y="3569813"/>
            <a:ext cx="3455220" cy="7232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Около 900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2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10739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Название какой </a:t>
            </a:r>
            <a:r>
              <a:rPr lang="ru-RU" sz="2400" b="1" dirty="0">
                <a:solidFill>
                  <a:srgbClr val="C00000"/>
                </a:solidFill>
              </a:rPr>
              <a:t>реки </a:t>
            </a:r>
            <a:r>
              <a:rPr lang="ru-RU" sz="2400" b="1" dirty="0" smtClean="0">
                <a:solidFill>
                  <a:srgbClr val="C00000"/>
                </a:solidFill>
              </a:rPr>
              <a:t>по </a:t>
            </a:r>
            <a:r>
              <a:rPr lang="ru-RU" sz="2400" b="1" dirty="0" err="1" smtClean="0">
                <a:solidFill>
                  <a:srgbClr val="C00000"/>
                </a:solidFill>
              </a:rPr>
              <a:t>инению</a:t>
            </a:r>
            <a:r>
              <a:rPr lang="ru-RU" sz="2400" b="1" dirty="0" smtClean="0">
                <a:solidFill>
                  <a:srgbClr val="C00000"/>
                </a:solidFill>
              </a:rPr>
              <a:t> некоторых ученых происходит из </a:t>
            </a:r>
            <a:r>
              <a:rPr lang="ru-RU" sz="2400" b="1" dirty="0">
                <a:solidFill>
                  <a:srgbClr val="C00000"/>
                </a:solidFill>
              </a:rPr>
              <a:t>иранского *</a:t>
            </a:r>
            <a:r>
              <a:rPr lang="ru-RU" sz="2400" b="1" dirty="0" err="1">
                <a:solidFill>
                  <a:srgbClr val="C00000"/>
                </a:solidFill>
              </a:rPr>
              <a:t>sụ-ap</a:t>
            </a:r>
            <a:r>
              <a:rPr lang="ru-RU" sz="2400" b="1" dirty="0">
                <a:solidFill>
                  <a:srgbClr val="C00000"/>
                </a:solidFill>
              </a:rPr>
              <a:t>- «хорошая вода»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44360" y="3573016"/>
            <a:ext cx="3455220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Кур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44357" y="4581129"/>
            <a:ext cx="3455223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Реутец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2039" y="3573013"/>
            <a:ext cx="3499988" cy="7200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Псёл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3" y="4581128"/>
            <a:ext cx="3477604" cy="7200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Свапа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7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10739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Какой раздел науки занимается изучением рек?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69813"/>
            <a:ext cx="3455220" cy="7232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0033CC"/>
                </a:solidFill>
              </a:rPr>
              <a:t>Лимноведение</a:t>
            </a:r>
            <a:r>
              <a:rPr lang="ru-RU" sz="20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44422" y="4572503"/>
            <a:ext cx="3455220" cy="7232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0033CC"/>
                </a:solidFill>
              </a:rPr>
              <a:t>Рековедение</a:t>
            </a:r>
            <a:r>
              <a:rPr lang="ru-RU" sz="20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3573016"/>
            <a:ext cx="3499988" cy="7232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Гидрология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44358" y="4572502"/>
            <a:ext cx="3455220" cy="72328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Потамология </a:t>
            </a: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94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10739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Как называется место зарождения реки?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73016"/>
            <a:ext cx="3455220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Устье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44422" y="4572504"/>
            <a:ext cx="3455220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Русло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44357" y="4572502"/>
            <a:ext cx="3455221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Ложе 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44359" y="3573016"/>
            <a:ext cx="3455220" cy="7200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Исток  </a:t>
            </a: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80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10739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 Как называется река, впадающая в другую реку?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73015"/>
            <a:ext cx="3455220" cy="7232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Исток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381" y="4581128"/>
            <a:ext cx="3465199" cy="7232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Поток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3573015"/>
            <a:ext cx="3499988" cy="72328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Русло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3" y="4581128"/>
            <a:ext cx="3455220" cy="7232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Приток </a:t>
            </a: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09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10739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Какая река считается самой </a:t>
            </a:r>
            <a:r>
              <a:rPr lang="ru-RU" sz="2400" b="1" dirty="0" smtClean="0">
                <a:solidFill>
                  <a:srgbClr val="C00000"/>
                </a:solidFill>
              </a:rPr>
              <a:t>большой </a:t>
            </a:r>
            <a:r>
              <a:rPr lang="ru-RU" sz="2400" b="1" dirty="0">
                <a:solidFill>
                  <a:srgbClr val="C00000"/>
                </a:solidFill>
              </a:rPr>
              <a:t>в </a:t>
            </a:r>
            <a:r>
              <a:rPr lang="ru-RU" sz="2400" b="1" dirty="0" smtClean="0">
                <a:solidFill>
                  <a:srgbClr val="C00000"/>
                </a:solidFill>
              </a:rPr>
              <a:t>Курской области?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44360" y="3573016"/>
            <a:ext cx="3455220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Рыло 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44357" y="4581129"/>
            <a:ext cx="3455223" cy="72008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Тускарь</a:t>
            </a:r>
            <a:r>
              <a:rPr lang="ru-RU" sz="2000" b="1" dirty="0" smtClean="0">
                <a:solidFill>
                  <a:srgbClr val="0033CC"/>
                </a:solidFill>
              </a:rPr>
              <a:t> 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2039" y="3573013"/>
            <a:ext cx="3499988" cy="7200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Псёл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3" y="4581128"/>
            <a:ext cx="3477604" cy="7200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Сейм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7657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Какая река не протекает по территории Курской области?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73015"/>
            <a:ext cx="3455220" cy="7232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Кшень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44422" y="4572504"/>
            <a:ext cx="3455220" cy="7232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33CC"/>
                </a:solidFill>
              </a:rPr>
              <a:t>Тим 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3573015"/>
            <a:ext cx="3499988" cy="72328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33CC"/>
                </a:solidFill>
              </a:rPr>
              <a:t>Олым</a:t>
            </a:r>
            <a:r>
              <a:rPr lang="ru-RU" sz="2000" b="1" dirty="0" smtClean="0">
                <a:solidFill>
                  <a:srgbClr val="0033CC"/>
                </a:solidFill>
              </a:rPr>
              <a:t> </a:t>
            </a:r>
            <a:endParaRPr lang="ru-RU" sz="2000" b="1" dirty="0">
              <a:solidFill>
                <a:srgbClr val="0033CC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44358" y="4572503"/>
            <a:ext cx="3455220" cy="7232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Кама </a:t>
            </a: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98423" y="548680"/>
            <a:ext cx="7747154" cy="2016224"/>
          </a:xfrm>
          <a:prstGeom prst="wave">
            <a:avLst>
              <a:gd name="adj1" fmla="val 9418"/>
              <a:gd name="adj2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Как называется преграда, которая сдерживает или контролирует поток воды в реке?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44422" y="3573015"/>
            <a:ext cx="3455220" cy="7232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Водосбор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34381" y="4581128"/>
            <a:ext cx="3465199" cy="7232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Запруда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3573015"/>
            <a:ext cx="3499988" cy="72328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Мост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44423" y="4581128"/>
            <a:ext cx="3455220" cy="7232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33CC"/>
                </a:solidFill>
              </a:rPr>
              <a:t>Плотина </a:t>
            </a:r>
          </a:p>
        </p:txBody>
      </p:sp>
      <p:sp>
        <p:nvSpPr>
          <p:cNvPr id="2" name="Стрелка: вправо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E7B6564-CBE6-2A80-AF2C-87CACFA0CB87}"/>
              </a:ext>
            </a:extLst>
          </p:cNvPr>
          <p:cNvSpPr/>
          <p:nvPr/>
        </p:nvSpPr>
        <p:spPr>
          <a:xfrm>
            <a:off x="8316416" y="6237312"/>
            <a:ext cx="432048" cy="35933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58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5" grpId="0" animBg="1"/>
    </p:bldLst>
  </p:timing>
</p:sld>
</file>

<file path=ppt/theme/theme1.xml><?xml version="1.0" encoding="utf-8"?>
<a:theme xmlns:a="http://schemas.openxmlformats.org/drawingml/2006/main" name="1_Тема Office">
  <a:themeElements>
    <a:clrScheme name="Другая 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76923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235</Words>
  <Application>Microsoft Office PowerPoint</Application>
  <PresentationFormat>Экран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Защитники Отечества ч 2</dc:title>
  <dc:subject>презентация</dc:subject>
  <dc:creator>ТРефилова Р.П. учитель биологии</dc:creator>
  <cp:lastModifiedBy>Windows User</cp:lastModifiedBy>
  <cp:revision>35</cp:revision>
  <dcterms:created xsi:type="dcterms:W3CDTF">2014-07-06T18:18:01Z</dcterms:created>
  <dcterms:modified xsi:type="dcterms:W3CDTF">2023-08-02T17:40:53Z</dcterms:modified>
</cp:coreProperties>
</file>