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</p:sldMasterIdLst>
  <p:notesMasterIdLst>
    <p:notesMasterId r:id="rId38"/>
  </p:notesMasterIdLst>
  <p:sldIdLst>
    <p:sldId id="256" r:id="rId2"/>
    <p:sldId id="297" r:id="rId3"/>
    <p:sldId id="274" r:id="rId4"/>
    <p:sldId id="275" r:id="rId5"/>
    <p:sldId id="257" r:id="rId6"/>
    <p:sldId id="261" r:id="rId7"/>
    <p:sldId id="258" r:id="rId8"/>
    <p:sldId id="289" r:id="rId9"/>
    <p:sldId id="290" r:id="rId10"/>
    <p:sldId id="259" r:id="rId11"/>
    <p:sldId id="260" r:id="rId12"/>
    <p:sldId id="267" r:id="rId13"/>
    <p:sldId id="264" r:id="rId14"/>
    <p:sldId id="265" r:id="rId15"/>
    <p:sldId id="262" r:id="rId16"/>
    <p:sldId id="288" r:id="rId17"/>
    <p:sldId id="263" r:id="rId18"/>
    <p:sldId id="266" r:id="rId19"/>
    <p:sldId id="287" r:id="rId20"/>
    <p:sldId id="286" r:id="rId21"/>
    <p:sldId id="270" r:id="rId22"/>
    <p:sldId id="271" r:id="rId23"/>
    <p:sldId id="272" r:id="rId24"/>
    <p:sldId id="268" r:id="rId25"/>
    <p:sldId id="269" r:id="rId26"/>
    <p:sldId id="273" r:id="rId27"/>
    <p:sldId id="276" r:id="rId28"/>
    <p:sldId id="277" r:id="rId29"/>
    <p:sldId id="278" r:id="rId30"/>
    <p:sldId id="279" r:id="rId31"/>
    <p:sldId id="280" r:id="rId32"/>
    <p:sldId id="282" r:id="rId33"/>
    <p:sldId id="292" r:id="rId34"/>
    <p:sldId id="293" r:id="rId35"/>
    <p:sldId id="296" r:id="rId36"/>
    <p:sldId id="295" r:id="rId37"/>
  </p:sldIdLst>
  <p:sldSz cx="9144000" cy="6858000" type="screen4x3"/>
  <p:notesSz cx="6858000" cy="9144000"/>
  <p:custShowLst>
    <p:custShow name="история 100" id="0">
      <p:sldLst>
        <p:sld r:id="rId6"/>
        <p:sld r:id="rId37"/>
        <p:sld r:id="rId36"/>
        <p:sld r:id="rId3"/>
      </p:sldLst>
    </p:custShow>
    <p:custShow name="история 200" id="1">
      <p:sldLst>
        <p:sld r:id="rId7"/>
      </p:sldLst>
    </p:custShow>
    <p:custShow name="история 300" id="2">
      <p:sldLst>
        <p:sld r:id="rId8"/>
      </p:sldLst>
    </p:custShow>
    <p:custShow name="история 500" id="3">
      <p:sldLst>
        <p:sld r:id="rId11"/>
      </p:sldLst>
    </p:custShow>
    <p:custShow name="история 600" id="4">
      <p:sldLst>
        <p:sld r:id="rId12"/>
      </p:sldLst>
    </p:custShow>
    <p:custShow name="портрет 100" id="5">
      <p:sldLst>
        <p:sld r:id="rId28"/>
      </p:sldLst>
    </p:custShow>
    <p:custShow name="портрет 200" id="6">
      <p:sldLst>
        <p:sld r:id="rId29"/>
      </p:sldLst>
    </p:custShow>
    <p:custShow name="портрет 300" id="7">
      <p:sldLst>
        <p:sld r:id="rId30"/>
      </p:sldLst>
    </p:custShow>
    <p:custShow name="портрет 400" id="8">
      <p:sldLst>
        <p:sld r:id="rId31"/>
      </p:sldLst>
    </p:custShow>
    <p:custShow name="портрет 500" id="9">
      <p:sldLst>
        <p:sld r:id="rId32"/>
      </p:sldLst>
    </p:custShow>
    <p:custShow name="портрет 600" id="10">
      <p:sldLst>
        <p:sld r:id="rId33"/>
        <p:sld r:id="rId34"/>
      </p:sldLst>
    </p:custShow>
    <p:custShow name="история 400 кот" id="11">
      <p:sldLst>
        <p:sld r:id="rId9"/>
        <p:sld r:id="rId10"/>
      </p:sldLst>
    </p:custShow>
    <p:custShow name="разное 100" id="12">
      <p:sldLst>
        <p:sld r:id="rId13"/>
      </p:sldLst>
    </p:custShow>
    <p:custShow name="разное 200" id="13">
      <p:sldLst>
        <p:sld r:id="rId14"/>
      </p:sldLst>
    </p:custShow>
    <p:custShow name="разное 300" id="14">
      <p:sldLst>
        <p:sld r:id="rId15"/>
      </p:sldLst>
    </p:custShow>
    <p:custShow name="разное 400" id="15">
      <p:sldLst>
        <p:sld r:id="rId16"/>
      </p:sldLst>
    </p:custShow>
    <p:custShow name="разное 500 аук" id="16">
      <p:sldLst>
        <p:sld r:id="rId17"/>
        <p:sld r:id="rId18"/>
      </p:sldLst>
    </p:custShow>
    <p:custShow name="разное 600" id="17">
      <p:sldLst>
        <p:sld r:id="rId19"/>
      </p:sldLst>
    </p:custShow>
    <p:custShow name="слово 100 кот" id="18">
      <p:sldLst>
        <p:sld r:id="rId20"/>
        <p:sld r:id="rId21"/>
      </p:sldLst>
    </p:custShow>
    <p:custShow name="слово 200" id="19">
      <p:sldLst>
        <p:sld r:id="rId22"/>
      </p:sldLst>
    </p:custShow>
    <p:custShow name="слово 300" id="20">
      <p:sldLst>
        <p:sld r:id="rId23"/>
      </p:sldLst>
    </p:custShow>
    <p:custShow name="слово 400" id="21">
      <p:sldLst>
        <p:sld r:id="rId24"/>
      </p:sldLst>
    </p:custShow>
    <p:custShow name="слово 500" id="22">
      <p:sldLst>
        <p:sld r:id="rId25"/>
      </p:sldLst>
    </p:custShow>
    <p:custShow name="слово 600" id="23">
      <p:sldLst>
        <p:sld r:id="rId26"/>
      </p:sldLst>
    </p:custShow>
    <p:custShow name="слово пример" id="24">
      <p:sldLst>
        <p:sld r:id="rId27"/>
      </p:sldLst>
    </p:custShow>
  </p:custShow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FF66"/>
    <a:srgbClr val="DFCB99"/>
    <a:srgbClr val="969696"/>
    <a:srgbClr val="C4EA96"/>
    <a:srgbClr val="FFCCCC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60" autoAdjust="0"/>
    <p:restoredTop sz="94660"/>
  </p:normalViewPr>
  <p:slideViewPr>
    <p:cSldViewPr>
      <p:cViewPr>
        <p:scale>
          <a:sx n="100" d="100"/>
          <a:sy n="100" d="100"/>
        </p:scale>
        <p:origin x="-78" y="20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5" d="100"/>
        <a:sy n="25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0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A1684AA5-255A-40D0-BA7C-96B90FCF66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>
                <a:gd name="T0" fmla="*/ 3193 w 5740"/>
                <a:gd name="T1" fmla="*/ 1816 h 3273"/>
                <a:gd name="T2" fmla="*/ 0 w 5740"/>
                <a:gd name="T3" fmla="*/ 0 h 3273"/>
                <a:gd name="T4" fmla="*/ 0 w 5740"/>
                <a:gd name="T5" fmla="*/ 522 h 3273"/>
                <a:gd name="T6" fmla="*/ 3037 w 5740"/>
                <a:gd name="T7" fmla="*/ 1978 h 3273"/>
                <a:gd name="T8" fmla="*/ 5740 w 5740"/>
                <a:gd name="T9" fmla="*/ 3273 h 3273"/>
                <a:gd name="T10" fmla="*/ 5740 w 5740"/>
                <a:gd name="T11" fmla="*/ 3267 h 3273"/>
                <a:gd name="T12" fmla="*/ 3193 w 5740"/>
                <a:gd name="T13" fmla="*/ 1816 h 3273"/>
                <a:gd name="T14" fmla="*/ 3193 w 5740"/>
                <a:gd name="T15" fmla="*/ 1816 h 3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>
                <a:gd name="T0" fmla="*/ 3163 w 5591"/>
                <a:gd name="T1" fmla="*/ 1714 h 3243"/>
                <a:gd name="T2" fmla="*/ 431 w 5591"/>
                <a:gd name="T3" fmla="*/ 0 h 3243"/>
                <a:gd name="T4" fmla="*/ 0 w 5591"/>
                <a:gd name="T5" fmla="*/ 0 h 3243"/>
                <a:gd name="T6" fmla="*/ 3086 w 5591"/>
                <a:gd name="T7" fmla="*/ 1786 h 3243"/>
                <a:gd name="T8" fmla="*/ 5591 w 5591"/>
                <a:gd name="T9" fmla="*/ 3243 h 3243"/>
                <a:gd name="T10" fmla="*/ 5591 w 5591"/>
                <a:gd name="T11" fmla="*/ 3237 h 3243"/>
                <a:gd name="T12" fmla="*/ 3163 w 5591"/>
                <a:gd name="T13" fmla="*/ 1714 h 3243"/>
                <a:gd name="T14" fmla="*/ 3163 w 5591"/>
                <a:gd name="T15" fmla="*/ 1714 h 3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>
                <a:gd name="T0" fmla="*/ 0 w 4042"/>
                <a:gd name="T1" fmla="*/ 156 h 192"/>
                <a:gd name="T2" fmla="*/ 4042 w 4042"/>
                <a:gd name="T3" fmla="*/ 192 h 192"/>
                <a:gd name="T4" fmla="*/ 4042 w 4042"/>
                <a:gd name="T5" fmla="*/ 144 h 192"/>
                <a:gd name="T6" fmla="*/ 0 w 4042"/>
                <a:gd name="T7" fmla="*/ 0 h 192"/>
                <a:gd name="T8" fmla="*/ 0 w 4042"/>
                <a:gd name="T9" fmla="*/ 156 h 192"/>
                <a:gd name="T10" fmla="*/ 0 w 4042"/>
                <a:gd name="T11" fmla="*/ 15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06 w 1722"/>
                <a:gd name="T1" fmla="*/ 58 h 66"/>
                <a:gd name="T2" fmla="*/ 1706 w 1722"/>
                <a:gd name="T3" fmla="*/ 52 h 66"/>
                <a:gd name="T4" fmla="*/ 0 w 1722"/>
                <a:gd name="T5" fmla="*/ 0 h 66"/>
                <a:gd name="T6" fmla="*/ 0 w 1722"/>
                <a:gd name="T7" fmla="*/ 40 h 66"/>
                <a:gd name="T8" fmla="*/ 1706 w 1722"/>
                <a:gd name="T9" fmla="*/ 58 h 66"/>
                <a:gd name="T10" fmla="*/ 1706 w 1722"/>
                <a:gd name="T11" fmla="*/ 58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>
                <a:gd name="T0" fmla="*/ 0 w 4789"/>
                <a:gd name="T1" fmla="*/ 329 h 329"/>
                <a:gd name="T2" fmla="*/ 4789 w 4789"/>
                <a:gd name="T3" fmla="*/ 77 h 329"/>
                <a:gd name="T4" fmla="*/ 4789 w 4789"/>
                <a:gd name="T5" fmla="*/ 0 h 329"/>
                <a:gd name="T6" fmla="*/ 0 w 4789"/>
                <a:gd name="T7" fmla="*/ 107 h 329"/>
                <a:gd name="T8" fmla="*/ 0 w 4789"/>
                <a:gd name="T9" fmla="*/ 329 h 329"/>
                <a:gd name="T10" fmla="*/ 0 w 4789"/>
                <a:gd name="T11" fmla="*/ 32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67 w 975"/>
                <a:gd name="T1" fmla="*/ 48 h 101"/>
                <a:gd name="T2" fmla="*/ 967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67 w 975"/>
                <a:gd name="T9" fmla="*/ 48 h 101"/>
                <a:gd name="T10" fmla="*/ 967 w 975"/>
                <a:gd name="T11" fmla="*/ 48 h 1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25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25 w 2141"/>
                <a:gd name="T7" fmla="*/ 0 h 198"/>
                <a:gd name="T8" fmla="*/ 2125 w 2141"/>
                <a:gd name="T9" fmla="*/ 0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>
                <a:gd name="T0" fmla="*/ 0 w 3623"/>
                <a:gd name="T1" fmla="*/ 348 h 348"/>
                <a:gd name="T2" fmla="*/ 311 w 3623"/>
                <a:gd name="T3" fmla="*/ 348 h 348"/>
                <a:gd name="T4" fmla="*/ 3623 w 3623"/>
                <a:gd name="T5" fmla="*/ 42 h 348"/>
                <a:gd name="T6" fmla="*/ 3623 w 3623"/>
                <a:gd name="T7" fmla="*/ 0 h 348"/>
                <a:gd name="T8" fmla="*/ 0 w 3623"/>
                <a:gd name="T9" fmla="*/ 264 h 348"/>
                <a:gd name="T10" fmla="*/ 0 w 3623"/>
                <a:gd name="T11" fmla="*/ 348 h 348"/>
                <a:gd name="T12" fmla="*/ 0 w 3623"/>
                <a:gd name="T13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58 w 2517"/>
                <a:gd name="T1" fmla="*/ 276 h 276"/>
                <a:gd name="T2" fmla="*/ 2493 w 2517"/>
                <a:gd name="T3" fmla="*/ 204 h 276"/>
                <a:gd name="T4" fmla="*/ 2236 w 2517"/>
                <a:gd name="T5" fmla="*/ 0 h 276"/>
                <a:gd name="T6" fmla="*/ 0 w 2517"/>
                <a:gd name="T7" fmla="*/ 276 h 276"/>
                <a:gd name="T8" fmla="*/ 2158 w 2517"/>
                <a:gd name="T9" fmla="*/ 276 h 276"/>
                <a:gd name="T10" fmla="*/ 2158 w 2517"/>
                <a:gd name="T11" fmla="*/ 276 h 2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>
                <a:gd name="T0" fmla="*/ 1405 w 1405"/>
                <a:gd name="T1" fmla="*/ 126 h 378"/>
                <a:gd name="T2" fmla="*/ 1405 w 1405"/>
                <a:gd name="T3" fmla="*/ 0 h 378"/>
                <a:gd name="T4" fmla="*/ 0 w 1405"/>
                <a:gd name="T5" fmla="*/ 174 h 378"/>
                <a:gd name="T6" fmla="*/ 257 w 1405"/>
                <a:gd name="T7" fmla="*/ 378 h 378"/>
                <a:gd name="T8" fmla="*/ 1405 w 1405"/>
                <a:gd name="T9" fmla="*/ 126 h 378"/>
                <a:gd name="T10" fmla="*/ 1405 w 1405"/>
                <a:gd name="T11" fmla="*/ 126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1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1 w 729"/>
                <a:gd name="T7" fmla="*/ 240 h 240"/>
                <a:gd name="T8" fmla="*/ 721 w 729"/>
                <a:gd name="T9" fmla="*/ 24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>
                <a:gd name="T0" fmla="*/ 0 w 5035"/>
                <a:gd name="T1" fmla="*/ 72 h 1672"/>
                <a:gd name="T2" fmla="*/ 5035 w 5035"/>
                <a:gd name="T3" fmla="*/ 1672 h 1672"/>
                <a:gd name="T4" fmla="*/ 5035 w 5035"/>
                <a:gd name="T5" fmla="*/ 1666 h 1672"/>
                <a:gd name="T6" fmla="*/ 0 w 5035"/>
                <a:gd name="T7" fmla="*/ 0 h 1672"/>
                <a:gd name="T8" fmla="*/ 0 w 5035"/>
                <a:gd name="T9" fmla="*/ 72 h 1672"/>
                <a:gd name="T10" fmla="*/ 0 w 5035"/>
                <a:gd name="T11" fmla="*/ 72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1 w 729"/>
                <a:gd name="T1" fmla="*/ 318 h 318"/>
                <a:gd name="T2" fmla="*/ 721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1 w 729"/>
                <a:gd name="T9" fmla="*/ 318 h 318"/>
                <a:gd name="T10" fmla="*/ 721 w 729"/>
                <a:gd name="T11" fmla="*/ 318 h 3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>
                <a:gd name="T0" fmla="*/ 0 w 5035"/>
                <a:gd name="T1" fmla="*/ 396 h 2188"/>
                <a:gd name="T2" fmla="*/ 5035 w 5035"/>
                <a:gd name="T3" fmla="*/ 2188 h 2188"/>
                <a:gd name="T4" fmla="*/ 5035 w 5035"/>
                <a:gd name="T5" fmla="*/ 2134 h 2188"/>
                <a:gd name="T6" fmla="*/ 0 w 5035"/>
                <a:gd name="T7" fmla="*/ 0 h 2188"/>
                <a:gd name="T8" fmla="*/ 0 w 5035"/>
                <a:gd name="T9" fmla="*/ 396 h 2188"/>
                <a:gd name="T10" fmla="*/ 0 w 5035"/>
                <a:gd name="T11" fmla="*/ 396 h 2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>
                <a:gd name="T0" fmla="*/ 0 w 3163"/>
                <a:gd name="T1" fmla="*/ 0 h 2727"/>
                <a:gd name="T2" fmla="*/ 3145 w 3163"/>
                <a:gd name="T3" fmla="*/ 2727 h 2727"/>
                <a:gd name="T4" fmla="*/ 3163 w 3163"/>
                <a:gd name="T5" fmla="*/ 2704 h 2727"/>
                <a:gd name="T6" fmla="*/ 102 w 3163"/>
                <a:gd name="T7" fmla="*/ 0 h 2727"/>
                <a:gd name="T8" fmla="*/ 0 w 3163"/>
                <a:gd name="T9" fmla="*/ 0 h 2727"/>
                <a:gd name="T10" fmla="*/ 0 w 3163"/>
                <a:gd name="T11" fmla="*/ 0 h 2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>
                <a:gd name="T0" fmla="*/ 323 w 323"/>
                <a:gd name="T1" fmla="*/ 299 h 299"/>
                <a:gd name="T2" fmla="*/ 323 w 323"/>
                <a:gd name="T3" fmla="*/ 263 h 299"/>
                <a:gd name="T4" fmla="*/ 18 w 323"/>
                <a:gd name="T5" fmla="*/ 0 h 299"/>
                <a:gd name="T6" fmla="*/ 0 w 323"/>
                <a:gd name="T7" fmla="*/ 23 h 299"/>
                <a:gd name="T8" fmla="*/ 323 w 323"/>
                <a:gd name="T9" fmla="*/ 299 h 299"/>
                <a:gd name="T10" fmla="*/ 323 w 323"/>
                <a:gd name="T11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>
                <a:gd name="T0" fmla="*/ 0 w 3122"/>
                <a:gd name="T1" fmla="*/ 0 h 2680"/>
                <a:gd name="T2" fmla="*/ 3026 w 3122"/>
                <a:gd name="T3" fmla="*/ 2680 h 2680"/>
                <a:gd name="T4" fmla="*/ 3122 w 3122"/>
                <a:gd name="T5" fmla="*/ 2590 h 2680"/>
                <a:gd name="T6" fmla="*/ 383 w 3122"/>
                <a:gd name="T7" fmla="*/ 0 h 2680"/>
                <a:gd name="T8" fmla="*/ 0 w 3122"/>
                <a:gd name="T9" fmla="*/ 0 h 2680"/>
                <a:gd name="T10" fmla="*/ 0 w 3122"/>
                <a:gd name="T11" fmla="*/ 0 h 2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>
                <a:gd name="T0" fmla="*/ 0 w 2517"/>
                <a:gd name="T1" fmla="*/ 0 h 2536"/>
                <a:gd name="T2" fmla="*/ 2517 w 2517"/>
                <a:gd name="T3" fmla="*/ 2536 h 2536"/>
                <a:gd name="T4" fmla="*/ 2517 w 2517"/>
                <a:gd name="T5" fmla="*/ 2536 h 2536"/>
                <a:gd name="T6" fmla="*/ 66 w 2517"/>
                <a:gd name="T7" fmla="*/ 0 h 2536"/>
                <a:gd name="T8" fmla="*/ 0 w 2517"/>
                <a:gd name="T9" fmla="*/ 0 h 2536"/>
                <a:gd name="T10" fmla="*/ 0 w 2517"/>
                <a:gd name="T11" fmla="*/ 0 h 2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>
                <a:gd name="T0" fmla="*/ 0 w 2200"/>
                <a:gd name="T1" fmla="*/ 0 h 2482"/>
                <a:gd name="T2" fmla="*/ 2188 w 2200"/>
                <a:gd name="T3" fmla="*/ 2482 h 2482"/>
                <a:gd name="T4" fmla="*/ 2200 w 2200"/>
                <a:gd name="T5" fmla="*/ 2476 h 2482"/>
                <a:gd name="T6" fmla="*/ 317 w 2200"/>
                <a:gd name="T7" fmla="*/ 0 h 2482"/>
                <a:gd name="T8" fmla="*/ 0 w 2200"/>
                <a:gd name="T9" fmla="*/ 0 h 2482"/>
                <a:gd name="T10" fmla="*/ 0 w 2200"/>
                <a:gd name="T11" fmla="*/ 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>
                <a:gd name="T0" fmla="*/ 84 w 84"/>
                <a:gd name="T1" fmla="*/ 96 h 96"/>
                <a:gd name="T2" fmla="*/ 84 w 84"/>
                <a:gd name="T3" fmla="*/ 90 h 96"/>
                <a:gd name="T4" fmla="*/ 12 w 84"/>
                <a:gd name="T5" fmla="*/ 0 h 96"/>
                <a:gd name="T6" fmla="*/ 0 w 84"/>
                <a:gd name="T7" fmla="*/ 6 h 96"/>
                <a:gd name="T8" fmla="*/ 84 w 84"/>
                <a:gd name="T9" fmla="*/ 96 h 96"/>
                <a:gd name="T10" fmla="*/ 84 w 84"/>
                <a:gd name="T1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>
                <a:gd name="T0" fmla="*/ 0 w 574"/>
                <a:gd name="T1" fmla="*/ 0 h 1043"/>
                <a:gd name="T2" fmla="*/ 497 w 574"/>
                <a:gd name="T3" fmla="*/ 1043 h 1043"/>
                <a:gd name="T4" fmla="*/ 574 w 574"/>
                <a:gd name="T5" fmla="*/ 851 h 1043"/>
                <a:gd name="T6" fmla="*/ 251 w 574"/>
                <a:gd name="T7" fmla="*/ 0 h 1043"/>
                <a:gd name="T8" fmla="*/ 0 w 574"/>
                <a:gd name="T9" fmla="*/ 0 h 1043"/>
                <a:gd name="T10" fmla="*/ 0 w 574"/>
                <a:gd name="T11" fmla="*/ 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>
                <a:gd name="T0" fmla="*/ 144 w 341"/>
                <a:gd name="T1" fmla="*/ 0 h 797"/>
                <a:gd name="T2" fmla="*/ 0 w 341"/>
                <a:gd name="T3" fmla="*/ 0 h 797"/>
                <a:gd name="T4" fmla="*/ 287 w 341"/>
                <a:gd name="T5" fmla="*/ 797 h 797"/>
                <a:gd name="T6" fmla="*/ 341 w 341"/>
                <a:gd name="T7" fmla="*/ 653 h 797"/>
                <a:gd name="T8" fmla="*/ 144 w 341"/>
                <a:gd name="T9" fmla="*/ 0 h 797"/>
                <a:gd name="T10" fmla="*/ 144 w 341"/>
                <a:gd name="T11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04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>
                <a:gd name="T0" fmla="*/ 0 w 5740"/>
                <a:gd name="T1" fmla="*/ 371 h 1864"/>
                <a:gd name="T2" fmla="*/ 5740 w 5740"/>
                <a:gd name="T3" fmla="*/ 1864 h 1864"/>
                <a:gd name="T4" fmla="*/ 5740 w 5740"/>
                <a:gd name="T5" fmla="*/ 1834 h 1864"/>
                <a:gd name="T6" fmla="*/ 0 w 5740"/>
                <a:gd name="T7" fmla="*/ 0 h 1864"/>
                <a:gd name="T8" fmla="*/ 0 w 5740"/>
                <a:gd name="T9" fmla="*/ 371 h 1864"/>
                <a:gd name="T10" fmla="*/ 0 w 5740"/>
                <a:gd name="T11" fmla="*/ 371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>
                <a:gd name="T0" fmla="*/ 0 w 5740"/>
                <a:gd name="T1" fmla="*/ 366 h 1337"/>
                <a:gd name="T2" fmla="*/ 5740 w 5740"/>
                <a:gd name="T3" fmla="*/ 1337 h 1337"/>
                <a:gd name="T4" fmla="*/ 5740 w 5740"/>
                <a:gd name="T5" fmla="*/ 1331 h 1337"/>
                <a:gd name="T6" fmla="*/ 0 w 5740"/>
                <a:gd name="T7" fmla="*/ 0 h 1337"/>
                <a:gd name="T8" fmla="*/ 0 w 5740"/>
                <a:gd name="T9" fmla="*/ 366 h 1337"/>
                <a:gd name="T10" fmla="*/ 0 w 5740"/>
                <a:gd name="T11" fmla="*/ 366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>
                <a:gd name="T0" fmla="*/ 0 w 5740"/>
                <a:gd name="T1" fmla="*/ 48 h 414"/>
                <a:gd name="T2" fmla="*/ 5740 w 5740"/>
                <a:gd name="T3" fmla="*/ 414 h 414"/>
                <a:gd name="T4" fmla="*/ 5740 w 5740"/>
                <a:gd name="T5" fmla="*/ 402 h 414"/>
                <a:gd name="T6" fmla="*/ 0 w 5740"/>
                <a:gd name="T7" fmla="*/ 0 h 414"/>
                <a:gd name="T8" fmla="*/ 0 w 5740"/>
                <a:gd name="T9" fmla="*/ 48 h 414"/>
                <a:gd name="T10" fmla="*/ 0 w 5740"/>
                <a:gd name="T11" fmla="*/ 4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>
                <a:gd name="T0" fmla="*/ 0 w 4448"/>
                <a:gd name="T1" fmla="*/ 0 h 3177"/>
                <a:gd name="T2" fmla="*/ 4448 w 4448"/>
                <a:gd name="T3" fmla="*/ 3177 h 3177"/>
                <a:gd name="T4" fmla="*/ 4448 w 4448"/>
                <a:gd name="T5" fmla="*/ 3153 h 3177"/>
                <a:gd name="T6" fmla="*/ 125 w 4448"/>
                <a:gd name="T7" fmla="*/ 0 h 3177"/>
                <a:gd name="T8" fmla="*/ 0 w 4448"/>
                <a:gd name="T9" fmla="*/ 0 h 3177"/>
                <a:gd name="T10" fmla="*/ 0 w 4448"/>
                <a:gd name="T11" fmla="*/ 0 h 3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>
                <a:gd name="T0" fmla="*/ 0 w 2428"/>
                <a:gd name="T1" fmla="*/ 0 h 2614"/>
                <a:gd name="T2" fmla="*/ 2428 w 2428"/>
                <a:gd name="T3" fmla="*/ 2614 h 2614"/>
                <a:gd name="T4" fmla="*/ 2428 w 2428"/>
                <a:gd name="T5" fmla="*/ 2608 h 2614"/>
                <a:gd name="T6" fmla="*/ 66 w 2428"/>
                <a:gd name="T7" fmla="*/ 0 h 2614"/>
                <a:gd name="T8" fmla="*/ 0 w 2428"/>
                <a:gd name="T9" fmla="*/ 0 h 2614"/>
                <a:gd name="T10" fmla="*/ 0 w 2428"/>
                <a:gd name="T11" fmla="*/ 0 h 2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>
                <a:gd name="T0" fmla="*/ 485 w 1800"/>
                <a:gd name="T1" fmla="*/ 0 h 2464"/>
                <a:gd name="T2" fmla="*/ 0 w 1800"/>
                <a:gd name="T3" fmla="*/ 0 h 2464"/>
                <a:gd name="T4" fmla="*/ 1800 w 1800"/>
                <a:gd name="T5" fmla="*/ 2464 h 2464"/>
                <a:gd name="T6" fmla="*/ 1800 w 1800"/>
                <a:gd name="T7" fmla="*/ 2248 h 2464"/>
                <a:gd name="T8" fmla="*/ 1794 w 1800"/>
                <a:gd name="T9" fmla="*/ 2248 h 2464"/>
                <a:gd name="T10" fmla="*/ 485 w 1800"/>
                <a:gd name="T11" fmla="*/ 0 h 2464"/>
                <a:gd name="T12" fmla="*/ 485 w 1800"/>
                <a:gd name="T13" fmla="*/ 0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>
                <a:gd name="T0" fmla="*/ 0 w 1232"/>
                <a:gd name="T1" fmla="*/ 0 h 2074"/>
                <a:gd name="T2" fmla="*/ 1232 w 1232"/>
                <a:gd name="T3" fmla="*/ 2074 h 2074"/>
                <a:gd name="T4" fmla="*/ 1232 w 1232"/>
                <a:gd name="T5" fmla="*/ 2038 h 2074"/>
                <a:gd name="T6" fmla="*/ 42 w 1232"/>
                <a:gd name="T7" fmla="*/ 0 h 2074"/>
                <a:gd name="T8" fmla="*/ 0 w 1232"/>
                <a:gd name="T9" fmla="*/ 0 h 2074"/>
                <a:gd name="T10" fmla="*/ 0 w 1232"/>
                <a:gd name="T11" fmla="*/ 0 h 2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>
                <a:gd name="T0" fmla="*/ 0 w 1058"/>
                <a:gd name="T1" fmla="*/ 0 h 1936"/>
                <a:gd name="T2" fmla="*/ 1058 w 1058"/>
                <a:gd name="T3" fmla="*/ 1936 h 1936"/>
                <a:gd name="T4" fmla="*/ 1058 w 1058"/>
                <a:gd name="T5" fmla="*/ 1930 h 1936"/>
                <a:gd name="T6" fmla="*/ 54 w 1058"/>
                <a:gd name="T7" fmla="*/ 0 h 1936"/>
                <a:gd name="T8" fmla="*/ 0 w 1058"/>
                <a:gd name="T9" fmla="*/ 0 h 1936"/>
                <a:gd name="T10" fmla="*/ 0 w 1058"/>
                <a:gd name="T11" fmla="*/ 0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>
                <a:gd name="T0" fmla="*/ 771 w 771"/>
                <a:gd name="T1" fmla="*/ 1433 h 1487"/>
                <a:gd name="T2" fmla="*/ 42 w 771"/>
                <a:gd name="T3" fmla="*/ 0 h 1487"/>
                <a:gd name="T4" fmla="*/ 0 w 771"/>
                <a:gd name="T5" fmla="*/ 0 h 1487"/>
                <a:gd name="T6" fmla="*/ 771 w 771"/>
                <a:gd name="T7" fmla="*/ 1487 h 1487"/>
                <a:gd name="T8" fmla="*/ 771 w 771"/>
                <a:gd name="T9" fmla="*/ 1433 h 1487"/>
                <a:gd name="T10" fmla="*/ 771 w 771"/>
                <a:gd name="T11" fmla="*/ 1433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41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>
                  <a:gd name="T0" fmla="*/ 0 w 3659"/>
                  <a:gd name="T1" fmla="*/ 0 h 1313"/>
                  <a:gd name="T2" fmla="*/ 0 w 3659"/>
                  <a:gd name="T3" fmla="*/ 366 h 1313"/>
                  <a:gd name="T4" fmla="*/ 3635 w 3659"/>
                  <a:gd name="T5" fmla="*/ 1313 h 1313"/>
                  <a:gd name="T6" fmla="*/ 3647 w 3659"/>
                  <a:gd name="T7" fmla="*/ 1235 h 1313"/>
                  <a:gd name="T8" fmla="*/ 3659 w 3659"/>
                  <a:gd name="T9" fmla="*/ 1163 h 1313"/>
                  <a:gd name="T10" fmla="*/ 0 w 3659"/>
                  <a:gd name="T11" fmla="*/ 0 h 1313"/>
                  <a:gd name="T12" fmla="*/ 0 w 3659"/>
                  <a:gd name="T13" fmla="*/ 0 h 1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>
                  <a:gd name="T0" fmla="*/ 2105 w 2105"/>
                  <a:gd name="T1" fmla="*/ 665 h 695"/>
                  <a:gd name="T2" fmla="*/ 24 w 2105"/>
                  <a:gd name="T3" fmla="*/ 0 h 695"/>
                  <a:gd name="T4" fmla="*/ 12 w 2105"/>
                  <a:gd name="T5" fmla="*/ 72 h 695"/>
                  <a:gd name="T6" fmla="*/ 0 w 2105"/>
                  <a:gd name="T7" fmla="*/ 150 h 695"/>
                  <a:gd name="T8" fmla="*/ 2105 w 2105"/>
                  <a:gd name="T9" fmla="*/ 695 h 695"/>
                  <a:gd name="T10" fmla="*/ 2105 w 2105"/>
                  <a:gd name="T11" fmla="*/ 665 h 695"/>
                  <a:gd name="T12" fmla="*/ 2105 w 2105"/>
                  <a:gd name="T13" fmla="*/ 665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57386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57387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DF5091-24B6-4B8E-9E0D-D3F7880950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>
    <p:zoom dir="in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4F7CE-1C49-447A-BF76-DA22C53EE48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>
    <p:zoom dir="in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D962D-E8F2-412E-99F3-9C11F14C78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>
    <p:zoom dir="in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BF3D18-10E6-483C-8343-3A331701D0C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>
    <p:zoom dir="in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FB4055-0382-4137-9055-5F32D5CAAE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>
    <p:zoom dir="in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9964BC-26B7-4090-9D8A-B11B5DA602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>
    <p:zoom dir="in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7702D9-C76F-4416-B802-2FC7A2FA4C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>
    <p:zoom dir="in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E47D14-A3CE-4A71-9A5E-7DBB20D14E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>
    <p:zoom dir="in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903EE3-9E2D-4012-B131-6ADEABE945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>
    <p:zoom dir="in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28071A-53AB-494C-BC65-F25BEC95358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>
    <p:zoom dir="in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D9CCB-CA9D-4AB6-A140-F47619FF62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Click="0">
    <p:zoom dir="in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chemeClr val="accent2">
                <a:lumMod val="75000"/>
              </a:schemeClr>
            </a:gs>
            <a:gs pos="100000">
              <a:schemeClr val="bg1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6323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>
                <a:gd name="T0" fmla="*/ 3193 w 5740"/>
                <a:gd name="T1" fmla="*/ 1816 h 3273"/>
                <a:gd name="T2" fmla="*/ 0 w 5740"/>
                <a:gd name="T3" fmla="*/ 0 h 3273"/>
                <a:gd name="T4" fmla="*/ 0 w 5740"/>
                <a:gd name="T5" fmla="*/ 522 h 3273"/>
                <a:gd name="T6" fmla="*/ 3037 w 5740"/>
                <a:gd name="T7" fmla="*/ 1978 h 3273"/>
                <a:gd name="T8" fmla="*/ 5740 w 5740"/>
                <a:gd name="T9" fmla="*/ 3273 h 3273"/>
                <a:gd name="T10" fmla="*/ 5740 w 5740"/>
                <a:gd name="T11" fmla="*/ 3267 h 3273"/>
                <a:gd name="T12" fmla="*/ 3193 w 5740"/>
                <a:gd name="T13" fmla="*/ 1816 h 3273"/>
                <a:gd name="T14" fmla="*/ 3193 w 5740"/>
                <a:gd name="T15" fmla="*/ 1816 h 32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324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>
                <a:gd name="T0" fmla="*/ 3163 w 5591"/>
                <a:gd name="T1" fmla="*/ 1714 h 3243"/>
                <a:gd name="T2" fmla="*/ 431 w 5591"/>
                <a:gd name="T3" fmla="*/ 0 h 3243"/>
                <a:gd name="T4" fmla="*/ 0 w 5591"/>
                <a:gd name="T5" fmla="*/ 0 h 3243"/>
                <a:gd name="T6" fmla="*/ 3086 w 5591"/>
                <a:gd name="T7" fmla="*/ 1786 h 3243"/>
                <a:gd name="T8" fmla="*/ 5591 w 5591"/>
                <a:gd name="T9" fmla="*/ 3243 h 3243"/>
                <a:gd name="T10" fmla="*/ 5591 w 5591"/>
                <a:gd name="T11" fmla="*/ 3237 h 3243"/>
                <a:gd name="T12" fmla="*/ 3163 w 5591"/>
                <a:gd name="T13" fmla="*/ 1714 h 3243"/>
                <a:gd name="T14" fmla="*/ 3163 w 5591"/>
                <a:gd name="T15" fmla="*/ 1714 h 32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325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>
                <a:gd name="T0" fmla="*/ 0 w 4042"/>
                <a:gd name="T1" fmla="*/ 156 h 192"/>
                <a:gd name="T2" fmla="*/ 4042 w 4042"/>
                <a:gd name="T3" fmla="*/ 192 h 192"/>
                <a:gd name="T4" fmla="*/ 4042 w 4042"/>
                <a:gd name="T5" fmla="*/ 144 h 192"/>
                <a:gd name="T6" fmla="*/ 0 w 4042"/>
                <a:gd name="T7" fmla="*/ 0 h 192"/>
                <a:gd name="T8" fmla="*/ 0 w 4042"/>
                <a:gd name="T9" fmla="*/ 156 h 192"/>
                <a:gd name="T10" fmla="*/ 0 w 4042"/>
                <a:gd name="T11" fmla="*/ 156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5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>
                <a:gd name="T0" fmla="*/ 1706 w 1722"/>
                <a:gd name="T1" fmla="*/ 58 h 66"/>
                <a:gd name="T2" fmla="*/ 1706 w 1722"/>
                <a:gd name="T3" fmla="*/ 52 h 66"/>
                <a:gd name="T4" fmla="*/ 0 w 1722"/>
                <a:gd name="T5" fmla="*/ 0 h 66"/>
                <a:gd name="T6" fmla="*/ 0 w 1722"/>
                <a:gd name="T7" fmla="*/ 40 h 66"/>
                <a:gd name="T8" fmla="*/ 1706 w 1722"/>
                <a:gd name="T9" fmla="*/ 58 h 66"/>
                <a:gd name="T10" fmla="*/ 1706 w 1722"/>
                <a:gd name="T11" fmla="*/ 58 h 6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327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>
                <a:gd name="T0" fmla="*/ 0 w 4789"/>
                <a:gd name="T1" fmla="*/ 329 h 329"/>
                <a:gd name="T2" fmla="*/ 4789 w 4789"/>
                <a:gd name="T3" fmla="*/ 77 h 329"/>
                <a:gd name="T4" fmla="*/ 4789 w 4789"/>
                <a:gd name="T5" fmla="*/ 0 h 329"/>
                <a:gd name="T6" fmla="*/ 0 w 4789"/>
                <a:gd name="T7" fmla="*/ 107 h 329"/>
                <a:gd name="T8" fmla="*/ 0 w 4789"/>
                <a:gd name="T9" fmla="*/ 329 h 329"/>
                <a:gd name="T10" fmla="*/ 0 w 4789"/>
                <a:gd name="T11" fmla="*/ 329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7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>
                <a:gd name="T0" fmla="*/ 967 w 975"/>
                <a:gd name="T1" fmla="*/ 48 h 101"/>
                <a:gd name="T2" fmla="*/ 967 w 975"/>
                <a:gd name="T3" fmla="*/ 0 h 101"/>
                <a:gd name="T4" fmla="*/ 0 w 975"/>
                <a:gd name="T5" fmla="*/ 24 h 101"/>
                <a:gd name="T6" fmla="*/ 0 w 975"/>
                <a:gd name="T7" fmla="*/ 101 h 101"/>
                <a:gd name="T8" fmla="*/ 967 w 975"/>
                <a:gd name="T9" fmla="*/ 48 h 101"/>
                <a:gd name="T10" fmla="*/ 967 w 975"/>
                <a:gd name="T11" fmla="*/ 48 h 10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38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>
                <a:gd name="T0" fmla="*/ 2125 w 2141"/>
                <a:gd name="T1" fmla="*/ 0 h 198"/>
                <a:gd name="T2" fmla="*/ 0 w 2141"/>
                <a:gd name="T3" fmla="*/ 156 h 198"/>
                <a:gd name="T4" fmla="*/ 0 w 2141"/>
                <a:gd name="T5" fmla="*/ 198 h 198"/>
                <a:gd name="T6" fmla="*/ 2125 w 2141"/>
                <a:gd name="T7" fmla="*/ 0 h 198"/>
                <a:gd name="T8" fmla="*/ 2125 w 2141"/>
                <a:gd name="T9" fmla="*/ 0 h 1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330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>
                <a:gd name="T0" fmla="*/ 0 w 3623"/>
                <a:gd name="T1" fmla="*/ 348 h 348"/>
                <a:gd name="T2" fmla="*/ 311 w 3623"/>
                <a:gd name="T3" fmla="*/ 348 h 348"/>
                <a:gd name="T4" fmla="*/ 3623 w 3623"/>
                <a:gd name="T5" fmla="*/ 42 h 348"/>
                <a:gd name="T6" fmla="*/ 3623 w 3623"/>
                <a:gd name="T7" fmla="*/ 0 h 348"/>
                <a:gd name="T8" fmla="*/ 0 w 3623"/>
                <a:gd name="T9" fmla="*/ 264 h 348"/>
                <a:gd name="T10" fmla="*/ 0 w 3623"/>
                <a:gd name="T11" fmla="*/ 348 h 348"/>
                <a:gd name="T12" fmla="*/ 0 w 3623"/>
                <a:gd name="T13" fmla="*/ 348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0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>
                <a:gd name="T0" fmla="*/ 2158 w 2517"/>
                <a:gd name="T1" fmla="*/ 276 h 276"/>
                <a:gd name="T2" fmla="*/ 2493 w 2517"/>
                <a:gd name="T3" fmla="*/ 204 h 276"/>
                <a:gd name="T4" fmla="*/ 2236 w 2517"/>
                <a:gd name="T5" fmla="*/ 0 h 276"/>
                <a:gd name="T6" fmla="*/ 0 w 2517"/>
                <a:gd name="T7" fmla="*/ 276 h 276"/>
                <a:gd name="T8" fmla="*/ 2158 w 2517"/>
                <a:gd name="T9" fmla="*/ 276 h 276"/>
                <a:gd name="T10" fmla="*/ 2158 w 2517"/>
                <a:gd name="T11" fmla="*/ 276 h 27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332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>
                <a:gd name="T0" fmla="*/ 1405 w 1405"/>
                <a:gd name="T1" fmla="*/ 126 h 378"/>
                <a:gd name="T2" fmla="*/ 1405 w 1405"/>
                <a:gd name="T3" fmla="*/ 0 h 378"/>
                <a:gd name="T4" fmla="*/ 0 w 1405"/>
                <a:gd name="T5" fmla="*/ 174 h 378"/>
                <a:gd name="T6" fmla="*/ 257 w 1405"/>
                <a:gd name="T7" fmla="*/ 378 h 378"/>
                <a:gd name="T8" fmla="*/ 1405 w 1405"/>
                <a:gd name="T9" fmla="*/ 126 h 378"/>
                <a:gd name="T10" fmla="*/ 1405 w 1405"/>
                <a:gd name="T11" fmla="*/ 126 h 3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2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>
                <a:gd name="T0" fmla="*/ 721 w 729"/>
                <a:gd name="T1" fmla="*/ 240 h 240"/>
                <a:gd name="T2" fmla="*/ 0 w 729"/>
                <a:gd name="T3" fmla="*/ 0 h 240"/>
                <a:gd name="T4" fmla="*/ 0 w 729"/>
                <a:gd name="T5" fmla="*/ 6 h 240"/>
                <a:gd name="T6" fmla="*/ 721 w 729"/>
                <a:gd name="T7" fmla="*/ 240 h 240"/>
                <a:gd name="T8" fmla="*/ 721 w 729"/>
                <a:gd name="T9" fmla="*/ 240 h 24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334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>
                <a:gd name="T0" fmla="*/ 0 w 5035"/>
                <a:gd name="T1" fmla="*/ 72 h 1672"/>
                <a:gd name="T2" fmla="*/ 5035 w 5035"/>
                <a:gd name="T3" fmla="*/ 1672 h 1672"/>
                <a:gd name="T4" fmla="*/ 5035 w 5035"/>
                <a:gd name="T5" fmla="*/ 1666 h 1672"/>
                <a:gd name="T6" fmla="*/ 0 w 5035"/>
                <a:gd name="T7" fmla="*/ 0 h 1672"/>
                <a:gd name="T8" fmla="*/ 0 w 5035"/>
                <a:gd name="T9" fmla="*/ 72 h 1672"/>
                <a:gd name="T10" fmla="*/ 0 w 5035"/>
                <a:gd name="T11" fmla="*/ 72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4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>
                <a:gd name="T0" fmla="*/ 721 w 729"/>
                <a:gd name="T1" fmla="*/ 318 h 318"/>
                <a:gd name="T2" fmla="*/ 721 w 729"/>
                <a:gd name="T3" fmla="*/ 312 h 318"/>
                <a:gd name="T4" fmla="*/ 0 w 729"/>
                <a:gd name="T5" fmla="*/ 0 h 318"/>
                <a:gd name="T6" fmla="*/ 0 w 729"/>
                <a:gd name="T7" fmla="*/ 54 h 318"/>
                <a:gd name="T8" fmla="*/ 721 w 729"/>
                <a:gd name="T9" fmla="*/ 318 h 318"/>
                <a:gd name="T10" fmla="*/ 721 w 729"/>
                <a:gd name="T11" fmla="*/ 318 h 31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336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>
                <a:gd name="T0" fmla="*/ 0 w 5035"/>
                <a:gd name="T1" fmla="*/ 396 h 2188"/>
                <a:gd name="T2" fmla="*/ 5035 w 5035"/>
                <a:gd name="T3" fmla="*/ 2188 h 2188"/>
                <a:gd name="T4" fmla="*/ 5035 w 5035"/>
                <a:gd name="T5" fmla="*/ 2134 h 2188"/>
                <a:gd name="T6" fmla="*/ 0 w 5035"/>
                <a:gd name="T7" fmla="*/ 0 h 2188"/>
                <a:gd name="T8" fmla="*/ 0 w 5035"/>
                <a:gd name="T9" fmla="*/ 396 h 2188"/>
                <a:gd name="T10" fmla="*/ 0 w 5035"/>
                <a:gd name="T11" fmla="*/ 396 h 2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337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>
                <a:gd name="T0" fmla="*/ 0 w 3163"/>
                <a:gd name="T1" fmla="*/ 0 h 2727"/>
                <a:gd name="T2" fmla="*/ 3145 w 3163"/>
                <a:gd name="T3" fmla="*/ 2727 h 2727"/>
                <a:gd name="T4" fmla="*/ 3163 w 3163"/>
                <a:gd name="T5" fmla="*/ 2704 h 2727"/>
                <a:gd name="T6" fmla="*/ 102 w 3163"/>
                <a:gd name="T7" fmla="*/ 0 h 2727"/>
                <a:gd name="T8" fmla="*/ 0 w 3163"/>
                <a:gd name="T9" fmla="*/ 0 h 2727"/>
                <a:gd name="T10" fmla="*/ 0 w 3163"/>
                <a:gd name="T11" fmla="*/ 0 h 27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338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>
                <a:gd name="T0" fmla="*/ 323 w 323"/>
                <a:gd name="T1" fmla="*/ 299 h 299"/>
                <a:gd name="T2" fmla="*/ 323 w 323"/>
                <a:gd name="T3" fmla="*/ 263 h 299"/>
                <a:gd name="T4" fmla="*/ 18 w 323"/>
                <a:gd name="T5" fmla="*/ 0 h 299"/>
                <a:gd name="T6" fmla="*/ 0 w 323"/>
                <a:gd name="T7" fmla="*/ 23 h 299"/>
                <a:gd name="T8" fmla="*/ 323 w 323"/>
                <a:gd name="T9" fmla="*/ 299 h 299"/>
                <a:gd name="T10" fmla="*/ 323 w 323"/>
                <a:gd name="T11" fmla="*/ 299 h 2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48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>
                <a:gd name="T0" fmla="*/ 281 w 281"/>
                <a:gd name="T1" fmla="*/ 335 h 335"/>
                <a:gd name="T2" fmla="*/ 281 w 281"/>
                <a:gd name="T3" fmla="*/ 173 h 335"/>
                <a:gd name="T4" fmla="*/ 96 w 281"/>
                <a:gd name="T5" fmla="*/ 0 h 335"/>
                <a:gd name="T6" fmla="*/ 0 w 281"/>
                <a:gd name="T7" fmla="*/ 90 h 335"/>
                <a:gd name="T8" fmla="*/ 281 w 281"/>
                <a:gd name="T9" fmla="*/ 335 h 335"/>
                <a:gd name="T10" fmla="*/ 281 w 281"/>
                <a:gd name="T11" fmla="*/ 335 h 3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340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>
                <a:gd name="T0" fmla="*/ 0 w 3122"/>
                <a:gd name="T1" fmla="*/ 0 h 2680"/>
                <a:gd name="T2" fmla="*/ 3026 w 3122"/>
                <a:gd name="T3" fmla="*/ 2680 h 2680"/>
                <a:gd name="T4" fmla="*/ 3122 w 3122"/>
                <a:gd name="T5" fmla="*/ 2590 h 2680"/>
                <a:gd name="T6" fmla="*/ 383 w 3122"/>
                <a:gd name="T7" fmla="*/ 0 h 2680"/>
                <a:gd name="T8" fmla="*/ 0 w 3122"/>
                <a:gd name="T9" fmla="*/ 0 h 2680"/>
                <a:gd name="T10" fmla="*/ 0 w 3122"/>
                <a:gd name="T11" fmla="*/ 0 h 26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0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>
                <a:gd name="T0" fmla="*/ 132 w 132"/>
                <a:gd name="T1" fmla="*/ 132 h 132"/>
                <a:gd name="T2" fmla="*/ 0 w 132"/>
                <a:gd name="T3" fmla="*/ 0 h 132"/>
                <a:gd name="T4" fmla="*/ 0 w 132"/>
                <a:gd name="T5" fmla="*/ 0 h 132"/>
                <a:gd name="T6" fmla="*/ 132 w 132"/>
                <a:gd name="T7" fmla="*/ 132 h 132"/>
                <a:gd name="T8" fmla="*/ 132 w 132"/>
                <a:gd name="T9" fmla="*/ 132 h 132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342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>
                <a:gd name="T0" fmla="*/ 0 w 2517"/>
                <a:gd name="T1" fmla="*/ 0 h 2536"/>
                <a:gd name="T2" fmla="*/ 2517 w 2517"/>
                <a:gd name="T3" fmla="*/ 2536 h 2536"/>
                <a:gd name="T4" fmla="*/ 2517 w 2517"/>
                <a:gd name="T5" fmla="*/ 2536 h 2536"/>
                <a:gd name="T6" fmla="*/ 66 w 2517"/>
                <a:gd name="T7" fmla="*/ 0 h 2536"/>
                <a:gd name="T8" fmla="*/ 0 w 2517"/>
                <a:gd name="T9" fmla="*/ 0 h 2536"/>
                <a:gd name="T10" fmla="*/ 0 w 2517"/>
                <a:gd name="T11" fmla="*/ 0 h 25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343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>
                <a:gd name="T0" fmla="*/ 0 w 2200"/>
                <a:gd name="T1" fmla="*/ 0 h 2482"/>
                <a:gd name="T2" fmla="*/ 2188 w 2200"/>
                <a:gd name="T3" fmla="*/ 2482 h 2482"/>
                <a:gd name="T4" fmla="*/ 2200 w 2200"/>
                <a:gd name="T5" fmla="*/ 2476 h 2482"/>
                <a:gd name="T6" fmla="*/ 317 w 2200"/>
                <a:gd name="T7" fmla="*/ 0 h 2482"/>
                <a:gd name="T8" fmla="*/ 0 w 2200"/>
                <a:gd name="T9" fmla="*/ 0 h 2482"/>
                <a:gd name="T10" fmla="*/ 0 w 2200"/>
                <a:gd name="T11" fmla="*/ 0 h 24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ffectLst/>
            <a:extLst>
              <a:ext uri="{91240B29-F687-4F45-9708-019B960494DF}"/>
              <a:ext uri="{AF507438-7753-43E0-B8FC-AC1667EBCBE1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344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>
                <a:gd name="T0" fmla="*/ 84 w 84"/>
                <a:gd name="T1" fmla="*/ 96 h 96"/>
                <a:gd name="T2" fmla="*/ 84 w 84"/>
                <a:gd name="T3" fmla="*/ 90 h 96"/>
                <a:gd name="T4" fmla="*/ 12 w 84"/>
                <a:gd name="T5" fmla="*/ 0 h 96"/>
                <a:gd name="T6" fmla="*/ 0 w 84"/>
                <a:gd name="T7" fmla="*/ 6 h 96"/>
                <a:gd name="T8" fmla="*/ 84 w 84"/>
                <a:gd name="T9" fmla="*/ 96 h 96"/>
                <a:gd name="T10" fmla="*/ 84 w 84"/>
                <a:gd name="T11" fmla="*/ 96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4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>
                <a:gd name="T0" fmla="*/ 155 w 155"/>
                <a:gd name="T1" fmla="*/ 516 h 516"/>
                <a:gd name="T2" fmla="*/ 155 w 155"/>
                <a:gd name="T3" fmla="*/ 204 h 516"/>
                <a:gd name="T4" fmla="*/ 77 w 155"/>
                <a:gd name="T5" fmla="*/ 0 h 516"/>
                <a:gd name="T6" fmla="*/ 0 w 155"/>
                <a:gd name="T7" fmla="*/ 192 h 516"/>
                <a:gd name="T8" fmla="*/ 155 w 155"/>
                <a:gd name="T9" fmla="*/ 516 h 516"/>
                <a:gd name="T10" fmla="*/ 155 w 155"/>
                <a:gd name="T11" fmla="*/ 516 h 51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346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>
                <a:gd name="T0" fmla="*/ 0 w 574"/>
                <a:gd name="T1" fmla="*/ 0 h 1043"/>
                <a:gd name="T2" fmla="*/ 497 w 574"/>
                <a:gd name="T3" fmla="*/ 1043 h 1043"/>
                <a:gd name="T4" fmla="*/ 574 w 574"/>
                <a:gd name="T5" fmla="*/ 851 h 1043"/>
                <a:gd name="T6" fmla="*/ 251 w 574"/>
                <a:gd name="T7" fmla="*/ 0 h 1043"/>
                <a:gd name="T8" fmla="*/ 0 w 574"/>
                <a:gd name="T9" fmla="*/ 0 h 1043"/>
                <a:gd name="T10" fmla="*/ 0 w 574"/>
                <a:gd name="T11" fmla="*/ 0 h 10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347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>
                <a:gd name="T0" fmla="*/ 144 w 341"/>
                <a:gd name="T1" fmla="*/ 0 h 797"/>
                <a:gd name="T2" fmla="*/ 0 w 341"/>
                <a:gd name="T3" fmla="*/ 0 h 797"/>
                <a:gd name="T4" fmla="*/ 287 w 341"/>
                <a:gd name="T5" fmla="*/ 797 h 797"/>
                <a:gd name="T6" fmla="*/ 341 w 341"/>
                <a:gd name="T7" fmla="*/ 653 h 797"/>
                <a:gd name="T8" fmla="*/ 144 w 341"/>
                <a:gd name="T9" fmla="*/ 0 h 797"/>
                <a:gd name="T10" fmla="*/ 144 w 341"/>
                <a:gd name="T11" fmla="*/ 0 h 7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7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>
                <a:gd name="T0" fmla="*/ 0 w 60"/>
                <a:gd name="T1" fmla="*/ 144 h 312"/>
                <a:gd name="T2" fmla="*/ 60 w 60"/>
                <a:gd name="T3" fmla="*/ 304 h 312"/>
                <a:gd name="T4" fmla="*/ 60 w 60"/>
                <a:gd name="T5" fmla="*/ 6 h 312"/>
                <a:gd name="T6" fmla="*/ 54 w 60"/>
                <a:gd name="T7" fmla="*/ 0 h 312"/>
                <a:gd name="T8" fmla="*/ 0 w 60"/>
                <a:gd name="T9" fmla="*/ 144 h 312"/>
                <a:gd name="T10" fmla="*/ 0 w 60"/>
                <a:gd name="T11" fmla="*/ 144 h 3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349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>
                <a:gd name="T0" fmla="*/ 0 w 5740"/>
                <a:gd name="T1" fmla="*/ 371 h 1864"/>
                <a:gd name="T2" fmla="*/ 5740 w 5740"/>
                <a:gd name="T3" fmla="*/ 1864 h 1864"/>
                <a:gd name="T4" fmla="*/ 5740 w 5740"/>
                <a:gd name="T5" fmla="*/ 1834 h 1864"/>
                <a:gd name="T6" fmla="*/ 0 w 5740"/>
                <a:gd name="T7" fmla="*/ 0 h 1864"/>
                <a:gd name="T8" fmla="*/ 0 w 5740"/>
                <a:gd name="T9" fmla="*/ 371 h 1864"/>
                <a:gd name="T10" fmla="*/ 0 w 5740"/>
                <a:gd name="T11" fmla="*/ 371 h 18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1059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>
                <a:gd name="T0" fmla="*/ 6 w 6"/>
                <a:gd name="T1" fmla="*/ 6 h 6"/>
                <a:gd name="T2" fmla="*/ 0 w 6"/>
                <a:gd name="T3" fmla="*/ 0 h 6"/>
                <a:gd name="T4" fmla="*/ 0 w 6"/>
                <a:gd name="T5" fmla="*/ 6 h 6"/>
                <a:gd name="T6" fmla="*/ 6 w 6"/>
                <a:gd name="T7" fmla="*/ 6 h 6"/>
                <a:gd name="T8" fmla="*/ 6 w 6"/>
                <a:gd name="T9" fmla="*/ 6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351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>
                <a:gd name="T0" fmla="*/ 0 w 5740"/>
                <a:gd name="T1" fmla="*/ 366 h 1337"/>
                <a:gd name="T2" fmla="*/ 5740 w 5740"/>
                <a:gd name="T3" fmla="*/ 1337 h 1337"/>
                <a:gd name="T4" fmla="*/ 5740 w 5740"/>
                <a:gd name="T5" fmla="*/ 1331 h 1337"/>
                <a:gd name="T6" fmla="*/ 0 w 5740"/>
                <a:gd name="T7" fmla="*/ 0 h 1337"/>
                <a:gd name="T8" fmla="*/ 0 w 5740"/>
                <a:gd name="T9" fmla="*/ 366 h 1337"/>
                <a:gd name="T10" fmla="*/ 0 w 5740"/>
                <a:gd name="T11" fmla="*/ 366 h 1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352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>
                <a:gd name="T0" fmla="*/ 0 w 5740"/>
                <a:gd name="T1" fmla="*/ 48 h 414"/>
                <a:gd name="T2" fmla="*/ 5740 w 5740"/>
                <a:gd name="T3" fmla="*/ 414 h 414"/>
                <a:gd name="T4" fmla="*/ 5740 w 5740"/>
                <a:gd name="T5" fmla="*/ 402 h 414"/>
                <a:gd name="T6" fmla="*/ 0 w 5740"/>
                <a:gd name="T7" fmla="*/ 0 h 414"/>
                <a:gd name="T8" fmla="*/ 0 w 5740"/>
                <a:gd name="T9" fmla="*/ 48 h 414"/>
                <a:gd name="T10" fmla="*/ 0 w 5740"/>
                <a:gd name="T11" fmla="*/ 48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353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>
                <a:gd name="T0" fmla="*/ 0 w 4448"/>
                <a:gd name="T1" fmla="*/ 0 h 3177"/>
                <a:gd name="T2" fmla="*/ 4448 w 4448"/>
                <a:gd name="T3" fmla="*/ 3177 h 3177"/>
                <a:gd name="T4" fmla="*/ 4448 w 4448"/>
                <a:gd name="T5" fmla="*/ 3153 h 3177"/>
                <a:gd name="T6" fmla="*/ 125 w 4448"/>
                <a:gd name="T7" fmla="*/ 0 h 3177"/>
                <a:gd name="T8" fmla="*/ 0 w 4448"/>
                <a:gd name="T9" fmla="*/ 0 h 3177"/>
                <a:gd name="T10" fmla="*/ 0 w 4448"/>
                <a:gd name="T11" fmla="*/ 0 h 3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354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>
                <a:gd name="T0" fmla="*/ 0 w 2428"/>
                <a:gd name="T1" fmla="*/ 0 h 2614"/>
                <a:gd name="T2" fmla="*/ 2428 w 2428"/>
                <a:gd name="T3" fmla="*/ 2614 h 2614"/>
                <a:gd name="T4" fmla="*/ 2428 w 2428"/>
                <a:gd name="T5" fmla="*/ 2608 h 2614"/>
                <a:gd name="T6" fmla="*/ 66 w 2428"/>
                <a:gd name="T7" fmla="*/ 0 h 2614"/>
                <a:gd name="T8" fmla="*/ 0 w 2428"/>
                <a:gd name="T9" fmla="*/ 0 h 2614"/>
                <a:gd name="T10" fmla="*/ 0 w 2428"/>
                <a:gd name="T11" fmla="*/ 0 h 2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355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>
                <a:gd name="T0" fmla="*/ 485 w 1800"/>
                <a:gd name="T1" fmla="*/ 0 h 2464"/>
                <a:gd name="T2" fmla="*/ 0 w 1800"/>
                <a:gd name="T3" fmla="*/ 0 h 2464"/>
                <a:gd name="T4" fmla="*/ 1800 w 1800"/>
                <a:gd name="T5" fmla="*/ 2464 h 2464"/>
                <a:gd name="T6" fmla="*/ 1800 w 1800"/>
                <a:gd name="T7" fmla="*/ 2248 h 2464"/>
                <a:gd name="T8" fmla="*/ 1794 w 1800"/>
                <a:gd name="T9" fmla="*/ 2248 h 2464"/>
                <a:gd name="T10" fmla="*/ 485 w 1800"/>
                <a:gd name="T11" fmla="*/ 0 h 2464"/>
                <a:gd name="T12" fmla="*/ 485 w 1800"/>
                <a:gd name="T13" fmla="*/ 0 h 2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356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>
                <a:gd name="T0" fmla="*/ 0 w 1232"/>
                <a:gd name="T1" fmla="*/ 0 h 2074"/>
                <a:gd name="T2" fmla="*/ 1232 w 1232"/>
                <a:gd name="T3" fmla="*/ 2074 h 2074"/>
                <a:gd name="T4" fmla="*/ 1232 w 1232"/>
                <a:gd name="T5" fmla="*/ 2038 h 2074"/>
                <a:gd name="T6" fmla="*/ 42 w 1232"/>
                <a:gd name="T7" fmla="*/ 0 h 2074"/>
                <a:gd name="T8" fmla="*/ 0 w 1232"/>
                <a:gd name="T9" fmla="*/ 0 h 2074"/>
                <a:gd name="T10" fmla="*/ 0 w 1232"/>
                <a:gd name="T11" fmla="*/ 0 h 20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357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>
                <a:gd name="T0" fmla="*/ 0 w 1058"/>
                <a:gd name="T1" fmla="*/ 0 h 1936"/>
                <a:gd name="T2" fmla="*/ 1058 w 1058"/>
                <a:gd name="T3" fmla="*/ 1936 h 1936"/>
                <a:gd name="T4" fmla="*/ 1058 w 1058"/>
                <a:gd name="T5" fmla="*/ 1930 h 1936"/>
                <a:gd name="T6" fmla="*/ 54 w 1058"/>
                <a:gd name="T7" fmla="*/ 0 h 1936"/>
                <a:gd name="T8" fmla="*/ 0 w 1058"/>
                <a:gd name="T9" fmla="*/ 0 h 1936"/>
                <a:gd name="T10" fmla="*/ 0 w 1058"/>
                <a:gd name="T11" fmla="*/ 0 h 19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56358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>
                <a:gd name="T0" fmla="*/ 771 w 771"/>
                <a:gd name="T1" fmla="*/ 1433 h 1487"/>
                <a:gd name="T2" fmla="*/ 42 w 771"/>
                <a:gd name="T3" fmla="*/ 0 h 1487"/>
                <a:gd name="T4" fmla="*/ 0 w 771"/>
                <a:gd name="T5" fmla="*/ 0 h 1487"/>
                <a:gd name="T6" fmla="*/ 771 w 771"/>
                <a:gd name="T7" fmla="*/ 1487 h 1487"/>
                <a:gd name="T8" fmla="*/ 771 w 771"/>
                <a:gd name="T9" fmla="*/ 1433 h 1487"/>
                <a:gd name="T10" fmla="*/ 771 w 771"/>
                <a:gd name="T11" fmla="*/ 1433 h 14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/>
            </a:extLst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1068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56360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>
                  <a:gd name="T0" fmla="*/ 0 w 3659"/>
                  <a:gd name="T1" fmla="*/ 0 h 1313"/>
                  <a:gd name="T2" fmla="*/ 0 w 3659"/>
                  <a:gd name="T3" fmla="*/ 366 h 1313"/>
                  <a:gd name="T4" fmla="*/ 3635 w 3659"/>
                  <a:gd name="T5" fmla="*/ 1313 h 1313"/>
                  <a:gd name="T6" fmla="*/ 3647 w 3659"/>
                  <a:gd name="T7" fmla="*/ 1235 h 1313"/>
                  <a:gd name="T8" fmla="*/ 3659 w 3659"/>
                  <a:gd name="T9" fmla="*/ 1163 h 1313"/>
                  <a:gd name="T10" fmla="*/ 0 w 3659"/>
                  <a:gd name="T11" fmla="*/ 0 h 1313"/>
                  <a:gd name="T12" fmla="*/ 0 w 3659"/>
                  <a:gd name="T13" fmla="*/ 0 h 13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56361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>
                  <a:gd name="T0" fmla="*/ 2105 w 2105"/>
                  <a:gd name="T1" fmla="*/ 665 h 695"/>
                  <a:gd name="T2" fmla="*/ 24 w 2105"/>
                  <a:gd name="T3" fmla="*/ 0 h 695"/>
                  <a:gd name="T4" fmla="*/ 12 w 2105"/>
                  <a:gd name="T5" fmla="*/ 72 h 695"/>
                  <a:gd name="T6" fmla="*/ 0 w 2105"/>
                  <a:gd name="T7" fmla="*/ 150 h 695"/>
                  <a:gd name="T8" fmla="*/ 2105 w 2105"/>
                  <a:gd name="T9" fmla="*/ 695 h 695"/>
                  <a:gd name="T10" fmla="*/ 2105 w 2105"/>
                  <a:gd name="T11" fmla="*/ 665 h 695"/>
                  <a:gd name="T12" fmla="*/ 2105 w 2105"/>
                  <a:gd name="T13" fmla="*/ 665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/>
              </a:extLst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56362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6363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6364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65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6366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2848C2BC-3EDF-4F86-8335-4CBBE2D67F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97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ransition advClick="0">
    <p:zoom dir="in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hyperlink" Target="https://stihi.ru/2011/10/23/4111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&#1091;&#1088;&#1086;&#1082;.&#1088;&#1092;/library/shablon_prezentatcii_svoya_igra_200153.html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4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4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04250" y="6381750"/>
            <a:ext cx="539750" cy="47625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ctrTitle" sz="quarter"/>
          </p:nvPr>
        </p:nvSpPr>
        <p:spPr/>
        <p:txBody>
          <a:bodyPr/>
          <a:lstStyle/>
          <a:p>
            <a:pPr>
              <a:defRPr/>
            </a:pPr>
            <a:r>
              <a:rPr lang="ru-RU" sz="2800" b="1" dirty="0" smtClean="0"/>
              <a:t>Интерактивная игра по творчеству </a:t>
            </a:r>
            <a:br>
              <a:rPr lang="ru-RU" sz="2800" b="1" dirty="0" smtClean="0"/>
            </a:br>
            <a:r>
              <a:rPr lang="ru-RU" sz="2800" b="1" dirty="0" smtClean="0"/>
              <a:t>Ю.Н. </a:t>
            </a:r>
            <a:r>
              <a:rPr lang="ru-RU" sz="2800" b="1" dirty="0" err="1" smtClean="0"/>
              <a:t>Асмолова</a:t>
            </a:r>
            <a:endParaRPr lang="ru-RU" sz="2800" b="1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sz="quarter" idx="1"/>
          </p:nvPr>
        </p:nvSpPr>
        <p:spPr>
          <a:xfrm>
            <a:off x="1331913" y="3573463"/>
            <a:ext cx="6400800" cy="2879725"/>
          </a:xfrm>
        </p:spPr>
        <p:txBody>
          <a:bodyPr/>
          <a:lstStyle/>
          <a:p>
            <a:pPr>
              <a:defRPr/>
            </a:pPr>
            <a:r>
              <a:rPr lang="ru-RU" sz="2800" dirty="0" smtClean="0"/>
              <a:t>Автор: учитель начальных классов Сафронова Ирина Владимировна</a:t>
            </a:r>
          </a:p>
          <a:p>
            <a:pPr>
              <a:defRPr/>
            </a:pPr>
            <a:r>
              <a:rPr lang="ru-RU" sz="2800" dirty="0" smtClean="0"/>
              <a:t>МБОУ «Средняя общеобразовательная школа с углубленным изучением отдельных предметов №28» г. Курска</a:t>
            </a:r>
            <a:endParaRPr lang="ru-RU" sz="2800" dirty="0"/>
          </a:p>
        </p:txBody>
      </p:sp>
    </p:spTree>
  </p:cSld>
  <p:clrMapOvr>
    <a:masterClrMapping/>
  </p:clrMapOvr>
  <p:transition spd="slow" advClick="0">
    <p:wheel spokes="1"/>
    <p:sndAc>
      <p:stSnd>
        <p:snd r:embed="rId2" name="chimes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>История жизни </a:t>
            </a:r>
            <a:br>
              <a:rPr lang="ru-RU" sz="4000" dirty="0" smtClean="0"/>
            </a:br>
            <a:r>
              <a:rPr lang="ru-RU" sz="4000" dirty="0" smtClean="0"/>
              <a:t>500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6129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ru-RU" dirty="0" smtClean="0"/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Сколько сборников стихов вышло у поэта Юрия </a:t>
            </a:r>
            <a:r>
              <a:rPr lang="ru-RU" dirty="0" err="1" smtClean="0"/>
              <a:t>Асмолова</a:t>
            </a:r>
            <a:r>
              <a:rPr lang="ru-RU" dirty="0" smtClean="0"/>
              <a:t>?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dirty="0" smtClean="0"/>
          </a:p>
        </p:txBody>
      </p:sp>
      <p:sp>
        <p:nvSpPr>
          <p:cNvPr id="12292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453188"/>
            <a:ext cx="468312" cy="404812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50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563938" y="6524625"/>
            <a:ext cx="2016125" cy="3333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latin typeface="Times New Roman" pitchFamily="18" charset="0"/>
              </a:rPr>
              <a:t>ОТВЕТ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2627313" y="4652963"/>
            <a:ext cx="424973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Вышло 10 сборников стихов</a:t>
            </a: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1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150"/>
                  </p:tgtEl>
                </p:cond>
              </p:nextCondLst>
            </p:seq>
          </p:childTnLst>
        </p:cTn>
      </p:par>
    </p:tnLst>
    <p:bldLst>
      <p:bldP spid="615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>История жизни</a:t>
            </a:r>
            <a:br>
              <a:rPr lang="ru-RU" sz="4000" dirty="0" smtClean="0"/>
            </a:br>
            <a:r>
              <a:rPr lang="ru-RU" sz="4000" dirty="0" smtClean="0"/>
              <a:t>600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1811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Кем приходится Юрию </a:t>
            </a:r>
            <a:r>
              <a:rPr lang="ru-RU" dirty="0" err="1" smtClean="0"/>
              <a:t>Асмолову</a:t>
            </a:r>
            <a:r>
              <a:rPr lang="ru-RU" dirty="0" smtClean="0"/>
              <a:t> герой былинки «Луна»– Максим?</a:t>
            </a:r>
            <a:endParaRPr lang="ru-RU" dirty="0"/>
          </a:p>
          <a:p>
            <a:pPr eaLnBrk="1" hangingPunct="1">
              <a:buFont typeface="Wingdings" pitchFamily="2" charset="2"/>
              <a:buNone/>
              <a:defRPr/>
            </a:pPr>
            <a:endParaRPr lang="ru-RU" dirty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dirty="0" smtClean="0"/>
          </a:p>
        </p:txBody>
      </p:sp>
      <p:sp>
        <p:nvSpPr>
          <p:cNvPr id="13316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453188"/>
            <a:ext cx="468312" cy="404812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74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563938" y="6524625"/>
            <a:ext cx="2016125" cy="3333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latin typeface="Times New Roman" pitchFamily="18" charset="0"/>
              </a:rPr>
              <a:t>ОТВЕТ</a:t>
            </a:r>
          </a:p>
        </p:txBody>
      </p:sp>
      <p:sp>
        <p:nvSpPr>
          <p:cNvPr id="7175" name="Rectangle 7"/>
          <p:cNvSpPr>
            <a:spLocks noChangeArrowheads="1"/>
          </p:cNvSpPr>
          <p:nvPr/>
        </p:nvSpPr>
        <p:spPr bwMode="auto">
          <a:xfrm>
            <a:off x="3563938" y="4508500"/>
            <a:ext cx="1878012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Это его сын</a:t>
            </a: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1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74"/>
                  </p:tgtEl>
                </p:cond>
              </p:nextCondLst>
            </p:seq>
          </p:childTnLst>
        </p:cTn>
      </p:par>
    </p:tnLst>
    <p:bldLst>
      <p:bldP spid="717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>Времена года</a:t>
            </a:r>
            <a:br>
              <a:rPr lang="ru-RU" sz="4000" dirty="0" smtClean="0"/>
            </a:br>
            <a:r>
              <a:rPr lang="ru-RU" sz="4000" dirty="0" smtClean="0"/>
              <a:t>100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82880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ru-RU" dirty="0" smtClean="0"/>
              <a:t>О каком времени года идёт речь в стихотворении?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FFFF66"/>
                </a:solidFill>
                <a:effectLst/>
              </a:rPr>
              <a:t>С каждым днём –солнцу реже сиять,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FFFF66"/>
                </a:solidFill>
                <a:effectLst/>
              </a:rPr>
              <a:t>С каждым днём песня ветра занудней.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FFFF66"/>
                </a:solidFill>
                <a:effectLst/>
              </a:rPr>
              <a:t>Под студёным дождём расцветать –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FFFF66"/>
                </a:solidFill>
                <a:effectLst/>
              </a:rPr>
              <a:t>Что ещё может быть безрассудней?..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ru-RU" dirty="0" smtClean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ru-RU" dirty="0" smtClean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ru-RU" dirty="0" smtClean="0"/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ru-RU" dirty="0" smtClean="0"/>
          </a:p>
        </p:txBody>
      </p:sp>
      <p:sp>
        <p:nvSpPr>
          <p:cNvPr id="14340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453188"/>
            <a:ext cx="468312" cy="404812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4342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563938" y="6524625"/>
            <a:ext cx="2016125" cy="3333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latin typeface="Times New Roman" pitchFamily="18" charset="0"/>
              </a:rPr>
              <a:t>ОТВЕТ</a:t>
            </a:r>
          </a:p>
        </p:txBody>
      </p:sp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3203575" y="5246688"/>
            <a:ext cx="107950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Осень</a:t>
            </a: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43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43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342"/>
                  </p:tgtEl>
                </p:cond>
              </p:nextCondLst>
            </p:seq>
          </p:childTnLst>
        </p:cTn>
      </p:par>
    </p:tnLst>
    <p:bldLst>
      <p:bldP spid="14339" grpId="0" build="p"/>
      <p:bldP spid="1434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>Времена года</a:t>
            </a:r>
            <a:br>
              <a:rPr lang="ru-RU" sz="4000" dirty="0" smtClean="0"/>
            </a:br>
            <a:r>
              <a:rPr lang="ru-RU" sz="4000" dirty="0" smtClean="0"/>
              <a:t>200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7654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Назовите время года, которое описывает поэт в своём стихотворении: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FFFF66"/>
                </a:solidFill>
              </a:rPr>
              <a:t>Пришла, чтоб головы вскружить,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FFFF66"/>
                </a:solidFill>
              </a:rPr>
              <a:t>И чтоб хотелось нам и дальше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FFFF66"/>
                </a:solidFill>
              </a:rPr>
              <a:t>На этом Белом Свете жить.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dirty="0" smtClean="0"/>
          </a:p>
        </p:txBody>
      </p:sp>
      <p:sp>
        <p:nvSpPr>
          <p:cNvPr id="15364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453188"/>
            <a:ext cx="468312" cy="404812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1270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563938" y="6524625"/>
            <a:ext cx="2016125" cy="3333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latin typeface="Times New Roman" pitchFamily="18" charset="0"/>
              </a:rPr>
              <a:t>ОТВЕТ</a:t>
            </a:r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3419475" y="4868863"/>
            <a:ext cx="162718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Это весна</a:t>
            </a: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112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 nodeType="clickPar">
                      <p:stCondLst>
                        <p:cond delay="0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270"/>
                  </p:tgtEl>
                </p:cond>
              </p:nextCondLst>
            </p:seq>
          </p:childTnLst>
        </p:cTn>
      </p:par>
    </p:tnLst>
    <p:bldLst>
      <p:bldP spid="11267" grpId="0" build="p"/>
      <p:bldP spid="1127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>Времена года</a:t>
            </a:r>
            <a:br>
              <a:rPr lang="ru-RU" sz="4000" dirty="0" smtClean="0"/>
            </a:br>
            <a:r>
              <a:rPr lang="en-US" sz="4000" dirty="0" smtClean="0"/>
              <a:t>3</a:t>
            </a:r>
            <a:r>
              <a:rPr lang="ru-RU" sz="4000" dirty="0" smtClean="0"/>
              <a:t>00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2686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FFFF66"/>
                </a:solidFill>
              </a:rPr>
              <a:t>В саду белым-бело от хризантем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FFFF66"/>
                </a:solidFill>
              </a:rPr>
              <a:t>Цветы всегда светло меня встречали: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FFFF66"/>
                </a:solidFill>
              </a:rPr>
              <a:t>Они и расцветают здесь затем, Чтобы спасать от сумрачной печали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Вопрос: в какое время года цветут хризантемы?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dirty="0" smtClean="0"/>
          </a:p>
        </p:txBody>
      </p:sp>
      <p:sp>
        <p:nvSpPr>
          <p:cNvPr id="1638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453188"/>
            <a:ext cx="468312" cy="404812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2294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563938" y="6524625"/>
            <a:ext cx="2016125" cy="3333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latin typeface="Times New Roman" pitchFamily="18" charset="0"/>
              </a:rPr>
              <a:t>ОТВЕТ</a:t>
            </a:r>
          </a:p>
        </p:txBody>
      </p:sp>
      <p:sp>
        <p:nvSpPr>
          <p:cNvPr id="12295" name="Rectangle 7"/>
          <p:cNvSpPr>
            <a:spLocks noChangeArrowheads="1"/>
          </p:cNvSpPr>
          <p:nvPr/>
        </p:nvSpPr>
        <p:spPr bwMode="auto">
          <a:xfrm>
            <a:off x="3276600" y="5229225"/>
            <a:ext cx="2735263" cy="830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Хризантемы цветут осенью</a:t>
            </a: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1229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 nodeType="clickPar">
                      <p:stCondLst>
                        <p:cond delay="0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294"/>
                  </p:tgtEl>
                </p:cond>
              </p:nextCondLst>
            </p:seq>
          </p:childTnLst>
        </p:cTn>
      </p:par>
    </p:tnLst>
    <p:bldLst>
      <p:bldP spid="12291" grpId="0" build="p"/>
      <p:bldP spid="1229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>Времена года</a:t>
            </a:r>
            <a:br>
              <a:rPr lang="ru-RU" sz="4000" dirty="0" smtClean="0"/>
            </a:br>
            <a:r>
              <a:rPr lang="en-US" sz="4000" dirty="0" smtClean="0"/>
              <a:t>400</a:t>
            </a:r>
            <a:endParaRPr lang="ru-RU" sz="4000" dirty="0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31972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dirty="0" smtClean="0"/>
              <a:t>Вставьте подходящее слово в стихотворную строку.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FFFF66"/>
                </a:solidFill>
              </a:rPr>
              <a:t>И, наверно, птице снится лето,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FFFF66"/>
                </a:solidFill>
              </a:rPr>
              <a:t>Что ушло за тридевять земель.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FFFF66"/>
                </a:solidFill>
              </a:rPr>
              <a:t>Приютилась в самой гуще веток.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FFFF66"/>
                </a:solidFill>
              </a:rPr>
              <a:t>Не до песен ей: кругом …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dirty="0" smtClean="0"/>
          </a:p>
        </p:txBody>
      </p:sp>
      <p:sp>
        <p:nvSpPr>
          <p:cNvPr id="17412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453188"/>
            <a:ext cx="468312" cy="404812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2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563938" y="6524625"/>
            <a:ext cx="2016125" cy="3333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latin typeface="Times New Roman" pitchFamily="18" charset="0"/>
              </a:rPr>
              <a:t>ОТВЕТ</a:t>
            </a:r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2339975" y="5300663"/>
            <a:ext cx="3384550" cy="460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метель</a:t>
            </a: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92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222"/>
                  </p:tgtEl>
                </p:cond>
              </p:nextCondLst>
            </p:seq>
          </p:childTnLst>
        </p:cTn>
      </p:par>
    </p:tnLst>
    <p:bldLst>
      <p:bldP spid="9219" grpId="0" build="p"/>
      <p:bldP spid="922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Вопрос-аукцион</a:t>
            </a:r>
          </a:p>
        </p:txBody>
      </p:sp>
      <p:sp>
        <p:nvSpPr>
          <p:cNvPr id="64540" name="Rectangle 28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3141663"/>
            <a:ext cx="8218488" cy="1008062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3200" dirty="0" smtClean="0"/>
              <a:t>тема: Времена года</a:t>
            </a:r>
          </a:p>
        </p:txBody>
      </p:sp>
      <p:sp>
        <p:nvSpPr>
          <p:cNvPr id="64541" name="Rectangle 29"/>
          <p:cNvSpPr>
            <a:spLocks noGrp="1" noChangeArrowheads="1"/>
          </p:cNvSpPr>
          <p:nvPr>
            <p:ph type="body" sz="half" idx="2"/>
          </p:nvPr>
        </p:nvSpPr>
        <p:spPr>
          <a:xfrm>
            <a:off x="468313" y="4581525"/>
            <a:ext cx="8218487" cy="100806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sz="3200" smtClean="0"/>
              <a:t>Стоимость: </a:t>
            </a:r>
            <a:r>
              <a:rPr lang="en-US" sz="3200" smtClean="0"/>
              <a:t>5</a:t>
            </a:r>
            <a:r>
              <a:rPr lang="ru-RU" sz="3200" smtClean="0"/>
              <a:t>00</a:t>
            </a:r>
          </a:p>
        </p:txBody>
      </p:sp>
      <p:sp>
        <p:nvSpPr>
          <p:cNvPr id="18437" name="AutoShape 3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04250" y="6381750"/>
            <a:ext cx="539750" cy="47625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4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4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4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4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4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645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40" grpId="0" build="p"/>
      <p:bldP spid="6454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Времена года</a:t>
            </a:r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268413"/>
            <a:ext cx="8229600" cy="38163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Как  вы думаете, как можно было бы назвать цикл следующих стихотворений: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FFFF66"/>
                </a:solidFill>
              </a:rPr>
              <a:t>«Накануне Вербного Воскресенья»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FFFF66"/>
                </a:solidFill>
              </a:rPr>
              <a:t>«Персидская сирень»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FFFF66"/>
                </a:solidFill>
              </a:rPr>
              <a:t>«Вновь яблоня моя белым-бела»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FFFF66"/>
                </a:solidFill>
              </a:rPr>
              <a:t>«Возвращение птиц»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dirty="0" smtClean="0"/>
          </a:p>
          <a:p>
            <a:pPr eaLnBrk="1" hangingPunct="1">
              <a:defRPr/>
            </a:pPr>
            <a:endParaRPr lang="ru-RU" dirty="0" smtClean="0"/>
          </a:p>
          <a:p>
            <a:pPr eaLnBrk="1" hangingPunct="1">
              <a:defRPr/>
            </a:pPr>
            <a:endParaRPr lang="ru-RU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dirty="0" smtClean="0"/>
          </a:p>
        </p:txBody>
      </p:sp>
      <p:sp>
        <p:nvSpPr>
          <p:cNvPr id="19460" name="AutoShape 7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453188"/>
            <a:ext cx="468312" cy="404812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0248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563938" y="6524625"/>
            <a:ext cx="2016125" cy="3333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latin typeface="Times New Roman" pitchFamily="18" charset="0"/>
              </a:rPr>
              <a:t>ОТВЕТ</a:t>
            </a:r>
          </a:p>
        </p:txBody>
      </p:sp>
      <p:sp>
        <p:nvSpPr>
          <p:cNvPr id="10249" name="Rectangle 9"/>
          <p:cNvSpPr>
            <a:spLocks noChangeArrowheads="1"/>
          </p:cNvSpPr>
          <p:nvPr/>
        </p:nvSpPr>
        <p:spPr bwMode="auto">
          <a:xfrm>
            <a:off x="1547813" y="5487988"/>
            <a:ext cx="60483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>
            <a:spAutoFit/>
          </a:bodyPr>
          <a:lstStyle/>
          <a:p>
            <a:pPr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Цикл «Весна»</a:t>
            </a: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102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48"/>
                  </p:tgtEl>
                </p:cond>
              </p:nextCondLst>
            </p:seq>
          </p:childTnLst>
        </p:cTn>
      </p:par>
    </p:tnLst>
    <p:bldLst>
      <p:bldP spid="10245" grpId="0" build="p"/>
      <p:bldP spid="1024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>Времена года</a:t>
            </a:r>
            <a:br>
              <a:rPr lang="ru-RU" sz="4000" dirty="0" smtClean="0"/>
            </a:br>
            <a:r>
              <a:rPr lang="en-US" sz="4000" dirty="0" smtClean="0"/>
              <a:t>600</a:t>
            </a:r>
            <a:endParaRPr lang="ru-RU" sz="4000" dirty="0" smtClean="0"/>
          </a:p>
        </p:txBody>
      </p:sp>
      <p:sp>
        <p:nvSpPr>
          <p:cNvPr id="13321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395288" y="1700213"/>
            <a:ext cx="8229600" cy="295275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dirty="0" smtClean="0"/>
              <a:t>О каком времени года идёт речь?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FFFF66"/>
                </a:solidFill>
              </a:rPr>
              <a:t>Цветёт душистая акация!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FFFF66"/>
                </a:solidFill>
              </a:rPr>
              <a:t>Не зная, что из-за неё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FFFF66"/>
                </a:solidFill>
              </a:rPr>
              <a:t>Всё реже сны плохие снятся мне,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FFFF66"/>
                </a:solidFill>
              </a:rPr>
              <a:t>Всё реже я браню житьё.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dirty="0" smtClean="0"/>
          </a:p>
        </p:txBody>
      </p:sp>
      <p:sp>
        <p:nvSpPr>
          <p:cNvPr id="20484" name="AutoShape 11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453188"/>
            <a:ext cx="468312" cy="404812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3324" name="AutoShape 1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563938" y="6524625"/>
            <a:ext cx="2016125" cy="3333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latin typeface="Times New Roman" pitchFamily="18" charset="0"/>
              </a:rPr>
              <a:t>ОТВЕТ</a:t>
            </a:r>
          </a:p>
        </p:txBody>
      </p:sp>
      <p:sp>
        <p:nvSpPr>
          <p:cNvPr id="13325" name="Rectangle 13"/>
          <p:cNvSpPr>
            <a:spLocks noChangeArrowheads="1"/>
          </p:cNvSpPr>
          <p:nvPr/>
        </p:nvSpPr>
        <p:spPr bwMode="auto">
          <a:xfrm>
            <a:off x="2051050" y="5172075"/>
            <a:ext cx="14493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Это лето</a:t>
            </a: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33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3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24"/>
                  </p:tgtEl>
                </p:cond>
              </p:nextCondLst>
            </p:seq>
          </p:childTnLst>
        </p:cTn>
      </p:par>
    </p:tnLst>
    <p:bldLst>
      <p:bldP spid="1332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Кот в мешке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124075" y="1341438"/>
            <a:ext cx="4972050" cy="5254625"/>
            <a:chOff x="1338" y="845"/>
            <a:chExt cx="3132" cy="3310"/>
          </a:xfrm>
        </p:grpSpPr>
        <p:sp>
          <p:nvSpPr>
            <p:cNvPr id="21509" name="Freeform 4"/>
            <p:cNvSpPr>
              <a:spLocks/>
            </p:cNvSpPr>
            <p:nvPr/>
          </p:nvSpPr>
          <p:spPr bwMode="auto">
            <a:xfrm>
              <a:off x="1338" y="845"/>
              <a:ext cx="2135" cy="1303"/>
            </a:xfrm>
            <a:custGeom>
              <a:avLst/>
              <a:gdLst>
                <a:gd name="T0" fmla="*/ 0 w 6435"/>
                <a:gd name="T1" fmla="*/ 0 h 4260"/>
                <a:gd name="T2" fmla="*/ 0 w 6435"/>
                <a:gd name="T3" fmla="*/ 0 h 4260"/>
                <a:gd name="T4" fmla="*/ 0 w 6435"/>
                <a:gd name="T5" fmla="*/ 0 h 4260"/>
                <a:gd name="T6" fmla="*/ 0 w 6435"/>
                <a:gd name="T7" fmla="*/ 0 h 4260"/>
                <a:gd name="T8" fmla="*/ 0 w 6435"/>
                <a:gd name="T9" fmla="*/ 0 h 4260"/>
                <a:gd name="T10" fmla="*/ 0 w 6435"/>
                <a:gd name="T11" fmla="*/ 0 h 4260"/>
                <a:gd name="T12" fmla="*/ 0 w 6435"/>
                <a:gd name="T13" fmla="*/ 0 h 426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35"/>
                <a:gd name="T22" fmla="*/ 0 h 4260"/>
                <a:gd name="T23" fmla="*/ 6435 w 6435"/>
                <a:gd name="T24" fmla="*/ 4260 h 426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35" h="4260">
                  <a:moveTo>
                    <a:pt x="2097" y="3852"/>
                  </a:moveTo>
                  <a:lnTo>
                    <a:pt x="2925" y="3060"/>
                  </a:lnTo>
                  <a:lnTo>
                    <a:pt x="4020" y="2655"/>
                  </a:lnTo>
                  <a:lnTo>
                    <a:pt x="6435" y="165"/>
                  </a:lnTo>
                  <a:lnTo>
                    <a:pt x="6390" y="0"/>
                  </a:lnTo>
                  <a:lnTo>
                    <a:pt x="0" y="4260"/>
                  </a:lnTo>
                  <a:lnTo>
                    <a:pt x="2097" y="3852"/>
                  </a:lnTo>
                  <a:close/>
                </a:path>
              </a:pathLst>
            </a:custGeom>
            <a:solidFill>
              <a:srgbClr val="CCFFFF"/>
            </a:solidFill>
            <a:ln w="9525">
              <a:solidFill>
                <a:srgbClr val="CC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10" name="Freeform 5"/>
            <p:cNvSpPr>
              <a:spLocks/>
            </p:cNvSpPr>
            <p:nvPr/>
          </p:nvSpPr>
          <p:spPr bwMode="auto">
            <a:xfrm>
              <a:off x="2034" y="1748"/>
              <a:ext cx="716" cy="495"/>
            </a:xfrm>
            <a:custGeom>
              <a:avLst/>
              <a:gdLst>
                <a:gd name="T0" fmla="*/ 0 w 2160"/>
                <a:gd name="T1" fmla="*/ 0 h 1620"/>
                <a:gd name="T2" fmla="*/ 0 w 2160"/>
                <a:gd name="T3" fmla="*/ 0 h 1620"/>
                <a:gd name="T4" fmla="*/ 0 w 2160"/>
                <a:gd name="T5" fmla="*/ 0 h 1620"/>
                <a:gd name="T6" fmla="*/ 0 w 2160"/>
                <a:gd name="T7" fmla="*/ 0 h 1620"/>
                <a:gd name="T8" fmla="*/ 0 w 2160"/>
                <a:gd name="T9" fmla="*/ 0 h 1620"/>
                <a:gd name="T10" fmla="*/ 0 w 2160"/>
                <a:gd name="T11" fmla="*/ 0 h 1620"/>
                <a:gd name="T12" fmla="*/ 0 w 2160"/>
                <a:gd name="T13" fmla="*/ 0 h 162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60"/>
                <a:gd name="T22" fmla="*/ 0 h 1620"/>
                <a:gd name="T23" fmla="*/ 2160 w 2160"/>
                <a:gd name="T24" fmla="*/ 1620 h 162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60" h="1620">
                  <a:moveTo>
                    <a:pt x="1980" y="0"/>
                  </a:moveTo>
                  <a:lnTo>
                    <a:pt x="2160" y="540"/>
                  </a:lnTo>
                  <a:cubicBezTo>
                    <a:pt x="2028" y="703"/>
                    <a:pt x="1488" y="798"/>
                    <a:pt x="1188" y="978"/>
                  </a:cubicBezTo>
                  <a:cubicBezTo>
                    <a:pt x="888" y="1158"/>
                    <a:pt x="558" y="1603"/>
                    <a:pt x="360" y="1620"/>
                  </a:cubicBezTo>
                  <a:lnTo>
                    <a:pt x="0" y="1080"/>
                  </a:lnTo>
                  <a:cubicBezTo>
                    <a:pt x="88" y="888"/>
                    <a:pt x="558" y="648"/>
                    <a:pt x="888" y="468"/>
                  </a:cubicBezTo>
                  <a:cubicBezTo>
                    <a:pt x="1218" y="288"/>
                    <a:pt x="1753" y="97"/>
                    <a:pt x="1980" y="0"/>
                  </a:cubicBezTo>
                  <a:close/>
                </a:path>
              </a:pathLst>
            </a:custGeom>
            <a:solidFill>
              <a:srgbClr val="CCFFFF"/>
            </a:solidFill>
            <a:ln w="9525">
              <a:solidFill>
                <a:srgbClr val="CC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11" name="Freeform 6"/>
            <p:cNvSpPr>
              <a:spLocks/>
            </p:cNvSpPr>
            <p:nvPr/>
          </p:nvSpPr>
          <p:spPr bwMode="auto">
            <a:xfrm>
              <a:off x="3467" y="848"/>
              <a:ext cx="228" cy="519"/>
            </a:xfrm>
            <a:custGeom>
              <a:avLst/>
              <a:gdLst>
                <a:gd name="T0" fmla="*/ 0 w 690"/>
                <a:gd name="T1" fmla="*/ 0 h 1698"/>
                <a:gd name="T2" fmla="*/ 0 w 690"/>
                <a:gd name="T3" fmla="*/ 0 h 1698"/>
                <a:gd name="T4" fmla="*/ 0 w 690"/>
                <a:gd name="T5" fmla="*/ 0 h 1698"/>
                <a:gd name="T6" fmla="*/ 0 w 690"/>
                <a:gd name="T7" fmla="*/ 0 h 1698"/>
                <a:gd name="T8" fmla="*/ 0 w 690"/>
                <a:gd name="T9" fmla="*/ 0 h 16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90"/>
                <a:gd name="T16" fmla="*/ 0 h 1698"/>
                <a:gd name="T17" fmla="*/ 690 w 690"/>
                <a:gd name="T18" fmla="*/ 1698 h 169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90" h="1698">
                  <a:moveTo>
                    <a:pt x="0" y="0"/>
                  </a:moveTo>
                  <a:lnTo>
                    <a:pt x="153" y="546"/>
                  </a:lnTo>
                  <a:cubicBezTo>
                    <a:pt x="193" y="702"/>
                    <a:pt x="178" y="821"/>
                    <a:pt x="243" y="936"/>
                  </a:cubicBezTo>
                  <a:cubicBezTo>
                    <a:pt x="308" y="1051"/>
                    <a:pt x="469" y="1109"/>
                    <a:pt x="543" y="1236"/>
                  </a:cubicBezTo>
                  <a:cubicBezTo>
                    <a:pt x="617" y="1363"/>
                    <a:pt x="660" y="1602"/>
                    <a:pt x="690" y="1698"/>
                  </a:cubicBezTo>
                </a:path>
              </a:pathLst>
            </a:custGeom>
            <a:solidFill>
              <a:srgbClr val="CCFFFF"/>
            </a:solidFill>
            <a:ln w="114300">
              <a:solidFill>
                <a:srgbClr val="CC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12" name="Freeform 7"/>
            <p:cNvSpPr>
              <a:spLocks/>
            </p:cNvSpPr>
            <p:nvPr/>
          </p:nvSpPr>
          <p:spPr bwMode="auto">
            <a:xfrm>
              <a:off x="3652" y="1372"/>
              <a:ext cx="63" cy="106"/>
            </a:xfrm>
            <a:custGeom>
              <a:avLst/>
              <a:gdLst>
                <a:gd name="T0" fmla="*/ 0 w 192"/>
                <a:gd name="T1" fmla="*/ 0 h 345"/>
                <a:gd name="T2" fmla="*/ 0 w 192"/>
                <a:gd name="T3" fmla="*/ 0 h 345"/>
                <a:gd name="T4" fmla="*/ 0 60000 65536"/>
                <a:gd name="T5" fmla="*/ 0 60000 65536"/>
                <a:gd name="T6" fmla="*/ 0 w 192"/>
                <a:gd name="T7" fmla="*/ 0 h 345"/>
                <a:gd name="T8" fmla="*/ 192 w 192"/>
                <a:gd name="T9" fmla="*/ 345 h 34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92" h="345">
                  <a:moveTo>
                    <a:pt x="135" y="0"/>
                  </a:moveTo>
                  <a:cubicBezTo>
                    <a:pt x="127" y="165"/>
                    <a:pt x="192" y="345"/>
                    <a:pt x="0" y="345"/>
                  </a:cubicBezTo>
                </a:path>
              </a:pathLst>
            </a:custGeom>
            <a:solidFill>
              <a:srgbClr val="CCFFFF"/>
            </a:solidFill>
            <a:ln w="38100" cmpd="sng">
              <a:solidFill>
                <a:srgbClr val="CC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13" name="Freeform 8"/>
            <p:cNvSpPr>
              <a:spLocks/>
            </p:cNvSpPr>
            <p:nvPr/>
          </p:nvSpPr>
          <p:spPr bwMode="auto">
            <a:xfrm>
              <a:off x="3706" y="1368"/>
              <a:ext cx="50" cy="96"/>
            </a:xfrm>
            <a:custGeom>
              <a:avLst/>
              <a:gdLst>
                <a:gd name="T0" fmla="*/ 0 w 150"/>
                <a:gd name="T1" fmla="*/ 0 h 315"/>
                <a:gd name="T2" fmla="*/ 0 w 150"/>
                <a:gd name="T3" fmla="*/ 0 h 315"/>
                <a:gd name="T4" fmla="*/ 0 w 150"/>
                <a:gd name="T5" fmla="*/ 0 h 315"/>
                <a:gd name="T6" fmla="*/ 0 60000 65536"/>
                <a:gd name="T7" fmla="*/ 0 60000 65536"/>
                <a:gd name="T8" fmla="*/ 0 60000 65536"/>
                <a:gd name="T9" fmla="*/ 0 w 150"/>
                <a:gd name="T10" fmla="*/ 0 h 315"/>
                <a:gd name="T11" fmla="*/ 150 w 150"/>
                <a:gd name="T12" fmla="*/ 315 h 3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0" h="315">
                  <a:moveTo>
                    <a:pt x="0" y="0"/>
                  </a:moveTo>
                  <a:cubicBezTo>
                    <a:pt x="20" y="30"/>
                    <a:pt x="40" y="60"/>
                    <a:pt x="60" y="90"/>
                  </a:cubicBezTo>
                  <a:cubicBezTo>
                    <a:pt x="110" y="166"/>
                    <a:pt x="40" y="260"/>
                    <a:pt x="150" y="315"/>
                  </a:cubicBezTo>
                </a:path>
              </a:pathLst>
            </a:custGeom>
            <a:solidFill>
              <a:srgbClr val="CCFFFF"/>
            </a:solidFill>
            <a:ln w="38100" cmpd="sng">
              <a:solidFill>
                <a:srgbClr val="CC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14" name="Freeform 9"/>
            <p:cNvSpPr>
              <a:spLocks/>
            </p:cNvSpPr>
            <p:nvPr/>
          </p:nvSpPr>
          <p:spPr bwMode="auto">
            <a:xfrm>
              <a:off x="3711" y="1363"/>
              <a:ext cx="105" cy="64"/>
            </a:xfrm>
            <a:custGeom>
              <a:avLst/>
              <a:gdLst>
                <a:gd name="T0" fmla="*/ 0 w 315"/>
                <a:gd name="T1" fmla="*/ 0 h 209"/>
                <a:gd name="T2" fmla="*/ 0 w 315"/>
                <a:gd name="T3" fmla="*/ 0 h 209"/>
                <a:gd name="T4" fmla="*/ 0 w 315"/>
                <a:gd name="T5" fmla="*/ 0 h 209"/>
                <a:gd name="T6" fmla="*/ 0 w 315"/>
                <a:gd name="T7" fmla="*/ 0 h 20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15"/>
                <a:gd name="T13" fmla="*/ 0 h 209"/>
                <a:gd name="T14" fmla="*/ 315 w 315"/>
                <a:gd name="T15" fmla="*/ 209 h 20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15" h="209">
                  <a:moveTo>
                    <a:pt x="0" y="0"/>
                  </a:moveTo>
                  <a:cubicBezTo>
                    <a:pt x="44" y="15"/>
                    <a:pt x="63" y="19"/>
                    <a:pt x="105" y="45"/>
                  </a:cubicBezTo>
                  <a:cubicBezTo>
                    <a:pt x="162" y="81"/>
                    <a:pt x="191" y="129"/>
                    <a:pt x="255" y="150"/>
                  </a:cubicBezTo>
                  <a:cubicBezTo>
                    <a:pt x="275" y="209"/>
                    <a:pt x="254" y="195"/>
                    <a:pt x="315" y="195"/>
                  </a:cubicBezTo>
                </a:path>
              </a:pathLst>
            </a:custGeom>
            <a:solidFill>
              <a:srgbClr val="CCFFFF"/>
            </a:solidFill>
            <a:ln w="38100" cmpd="sng">
              <a:solidFill>
                <a:srgbClr val="CC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15" name="Freeform 10"/>
            <p:cNvSpPr>
              <a:spLocks/>
            </p:cNvSpPr>
            <p:nvPr/>
          </p:nvSpPr>
          <p:spPr bwMode="auto">
            <a:xfrm>
              <a:off x="1592" y="2243"/>
              <a:ext cx="607" cy="1244"/>
            </a:xfrm>
            <a:custGeom>
              <a:avLst/>
              <a:gdLst>
                <a:gd name="T0" fmla="*/ 0 w 1830"/>
                <a:gd name="T1" fmla="*/ 0 h 4068"/>
                <a:gd name="T2" fmla="*/ 0 w 1830"/>
                <a:gd name="T3" fmla="*/ 0 h 4068"/>
                <a:gd name="T4" fmla="*/ 0 w 1830"/>
                <a:gd name="T5" fmla="*/ 0 h 4068"/>
                <a:gd name="T6" fmla="*/ 0 w 1830"/>
                <a:gd name="T7" fmla="*/ 0 h 4068"/>
                <a:gd name="T8" fmla="*/ 0 w 1830"/>
                <a:gd name="T9" fmla="*/ 0 h 4068"/>
                <a:gd name="T10" fmla="*/ 0 w 1830"/>
                <a:gd name="T11" fmla="*/ 0 h 4068"/>
                <a:gd name="T12" fmla="*/ 0 w 1830"/>
                <a:gd name="T13" fmla="*/ 0 h 4068"/>
                <a:gd name="T14" fmla="*/ 0 w 1830"/>
                <a:gd name="T15" fmla="*/ 0 h 4068"/>
                <a:gd name="T16" fmla="*/ 0 w 1830"/>
                <a:gd name="T17" fmla="*/ 0 h 4068"/>
                <a:gd name="T18" fmla="*/ 0 w 1830"/>
                <a:gd name="T19" fmla="*/ 0 h 4068"/>
                <a:gd name="T20" fmla="*/ 0 w 1830"/>
                <a:gd name="T21" fmla="*/ 0 h 4068"/>
                <a:gd name="T22" fmla="*/ 0 w 1830"/>
                <a:gd name="T23" fmla="*/ 0 h 4068"/>
                <a:gd name="T24" fmla="*/ 0 w 1830"/>
                <a:gd name="T25" fmla="*/ 0 h 4068"/>
                <a:gd name="T26" fmla="*/ 0 w 1830"/>
                <a:gd name="T27" fmla="*/ 0 h 4068"/>
                <a:gd name="T28" fmla="*/ 0 w 1830"/>
                <a:gd name="T29" fmla="*/ 0 h 4068"/>
                <a:gd name="T30" fmla="*/ 0 w 1830"/>
                <a:gd name="T31" fmla="*/ 0 h 4068"/>
                <a:gd name="T32" fmla="*/ 0 w 1830"/>
                <a:gd name="T33" fmla="*/ 0 h 4068"/>
                <a:gd name="T34" fmla="*/ 0 w 1830"/>
                <a:gd name="T35" fmla="*/ 0 h 4068"/>
                <a:gd name="T36" fmla="*/ 0 w 1830"/>
                <a:gd name="T37" fmla="*/ 0 h 4068"/>
                <a:gd name="T38" fmla="*/ 0 w 1830"/>
                <a:gd name="T39" fmla="*/ 0 h 4068"/>
                <a:gd name="T40" fmla="*/ 0 w 1830"/>
                <a:gd name="T41" fmla="*/ 0 h 4068"/>
                <a:gd name="T42" fmla="*/ 0 w 1830"/>
                <a:gd name="T43" fmla="*/ 0 h 4068"/>
                <a:gd name="T44" fmla="*/ 0 w 1830"/>
                <a:gd name="T45" fmla="*/ 0 h 4068"/>
                <a:gd name="T46" fmla="*/ 0 w 1830"/>
                <a:gd name="T47" fmla="*/ 0 h 4068"/>
                <a:gd name="T48" fmla="*/ 0 w 1830"/>
                <a:gd name="T49" fmla="*/ 0 h 4068"/>
                <a:gd name="T50" fmla="*/ 0 w 1830"/>
                <a:gd name="T51" fmla="*/ 0 h 4068"/>
                <a:gd name="T52" fmla="*/ 0 w 1830"/>
                <a:gd name="T53" fmla="*/ 0 h 4068"/>
                <a:gd name="T54" fmla="*/ 0 w 1830"/>
                <a:gd name="T55" fmla="*/ 0 h 406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830"/>
                <a:gd name="T85" fmla="*/ 0 h 4068"/>
                <a:gd name="T86" fmla="*/ 1830 w 1830"/>
                <a:gd name="T87" fmla="*/ 4068 h 406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830" h="4068">
                  <a:moveTo>
                    <a:pt x="1332" y="360"/>
                  </a:moveTo>
                  <a:lnTo>
                    <a:pt x="72" y="0"/>
                  </a:lnTo>
                  <a:lnTo>
                    <a:pt x="0" y="588"/>
                  </a:lnTo>
                  <a:lnTo>
                    <a:pt x="432" y="1440"/>
                  </a:lnTo>
                  <a:lnTo>
                    <a:pt x="210" y="1938"/>
                  </a:lnTo>
                  <a:lnTo>
                    <a:pt x="195" y="2433"/>
                  </a:lnTo>
                  <a:lnTo>
                    <a:pt x="432" y="2340"/>
                  </a:lnTo>
                  <a:lnTo>
                    <a:pt x="315" y="2748"/>
                  </a:lnTo>
                  <a:lnTo>
                    <a:pt x="285" y="3423"/>
                  </a:lnTo>
                  <a:lnTo>
                    <a:pt x="792" y="3060"/>
                  </a:lnTo>
                  <a:lnTo>
                    <a:pt x="915" y="3723"/>
                  </a:lnTo>
                  <a:lnTo>
                    <a:pt x="1020" y="4068"/>
                  </a:lnTo>
                  <a:lnTo>
                    <a:pt x="1635" y="3243"/>
                  </a:lnTo>
                  <a:lnTo>
                    <a:pt x="1830" y="3258"/>
                  </a:lnTo>
                  <a:lnTo>
                    <a:pt x="1800" y="3078"/>
                  </a:lnTo>
                  <a:lnTo>
                    <a:pt x="1512" y="3060"/>
                  </a:lnTo>
                  <a:lnTo>
                    <a:pt x="1152" y="3420"/>
                  </a:lnTo>
                  <a:lnTo>
                    <a:pt x="1080" y="2823"/>
                  </a:lnTo>
                  <a:lnTo>
                    <a:pt x="1050" y="2733"/>
                  </a:lnTo>
                  <a:lnTo>
                    <a:pt x="612" y="2880"/>
                  </a:lnTo>
                  <a:lnTo>
                    <a:pt x="825" y="2013"/>
                  </a:lnTo>
                  <a:lnTo>
                    <a:pt x="792" y="1800"/>
                  </a:lnTo>
                  <a:lnTo>
                    <a:pt x="432" y="1980"/>
                  </a:lnTo>
                  <a:lnTo>
                    <a:pt x="675" y="1383"/>
                  </a:lnTo>
                  <a:lnTo>
                    <a:pt x="252" y="540"/>
                  </a:lnTo>
                  <a:lnTo>
                    <a:pt x="252" y="360"/>
                  </a:lnTo>
                  <a:lnTo>
                    <a:pt x="972" y="720"/>
                  </a:lnTo>
                  <a:lnTo>
                    <a:pt x="1332" y="360"/>
                  </a:lnTo>
                  <a:close/>
                </a:path>
              </a:pathLst>
            </a:custGeom>
            <a:solidFill>
              <a:srgbClr val="CCFFFF"/>
            </a:solidFill>
            <a:ln w="9525">
              <a:solidFill>
                <a:srgbClr val="CC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16" name="Freeform 11"/>
            <p:cNvSpPr>
              <a:spLocks/>
            </p:cNvSpPr>
            <p:nvPr/>
          </p:nvSpPr>
          <p:spPr bwMode="auto">
            <a:xfrm rot="18880959" flipH="1">
              <a:off x="3262" y="1479"/>
              <a:ext cx="560" cy="1349"/>
            </a:xfrm>
            <a:custGeom>
              <a:avLst/>
              <a:gdLst>
                <a:gd name="T0" fmla="*/ 0 w 1830"/>
                <a:gd name="T1" fmla="*/ 0 h 4068"/>
                <a:gd name="T2" fmla="*/ 0 w 1830"/>
                <a:gd name="T3" fmla="*/ 0 h 4068"/>
                <a:gd name="T4" fmla="*/ 0 w 1830"/>
                <a:gd name="T5" fmla="*/ 0 h 4068"/>
                <a:gd name="T6" fmla="*/ 0 w 1830"/>
                <a:gd name="T7" fmla="*/ 0 h 4068"/>
                <a:gd name="T8" fmla="*/ 0 w 1830"/>
                <a:gd name="T9" fmla="*/ 0 h 4068"/>
                <a:gd name="T10" fmla="*/ 0 w 1830"/>
                <a:gd name="T11" fmla="*/ 0 h 4068"/>
                <a:gd name="T12" fmla="*/ 0 w 1830"/>
                <a:gd name="T13" fmla="*/ 0 h 4068"/>
                <a:gd name="T14" fmla="*/ 0 w 1830"/>
                <a:gd name="T15" fmla="*/ 0 h 4068"/>
                <a:gd name="T16" fmla="*/ 0 w 1830"/>
                <a:gd name="T17" fmla="*/ 0 h 4068"/>
                <a:gd name="T18" fmla="*/ 0 w 1830"/>
                <a:gd name="T19" fmla="*/ 0 h 4068"/>
                <a:gd name="T20" fmla="*/ 0 w 1830"/>
                <a:gd name="T21" fmla="*/ 0 h 4068"/>
                <a:gd name="T22" fmla="*/ 0 w 1830"/>
                <a:gd name="T23" fmla="*/ 0 h 4068"/>
                <a:gd name="T24" fmla="*/ 0 w 1830"/>
                <a:gd name="T25" fmla="*/ 0 h 4068"/>
                <a:gd name="T26" fmla="*/ 0 w 1830"/>
                <a:gd name="T27" fmla="*/ 0 h 4068"/>
                <a:gd name="T28" fmla="*/ 0 w 1830"/>
                <a:gd name="T29" fmla="*/ 0 h 4068"/>
                <a:gd name="T30" fmla="*/ 0 w 1830"/>
                <a:gd name="T31" fmla="*/ 0 h 4068"/>
                <a:gd name="T32" fmla="*/ 0 w 1830"/>
                <a:gd name="T33" fmla="*/ 0 h 4068"/>
                <a:gd name="T34" fmla="*/ 0 w 1830"/>
                <a:gd name="T35" fmla="*/ 0 h 4068"/>
                <a:gd name="T36" fmla="*/ 0 w 1830"/>
                <a:gd name="T37" fmla="*/ 0 h 4068"/>
                <a:gd name="T38" fmla="*/ 0 w 1830"/>
                <a:gd name="T39" fmla="*/ 0 h 4068"/>
                <a:gd name="T40" fmla="*/ 0 w 1830"/>
                <a:gd name="T41" fmla="*/ 0 h 4068"/>
                <a:gd name="T42" fmla="*/ 0 w 1830"/>
                <a:gd name="T43" fmla="*/ 0 h 4068"/>
                <a:gd name="T44" fmla="*/ 0 w 1830"/>
                <a:gd name="T45" fmla="*/ 0 h 4068"/>
                <a:gd name="T46" fmla="*/ 0 w 1830"/>
                <a:gd name="T47" fmla="*/ 0 h 4068"/>
                <a:gd name="T48" fmla="*/ 0 w 1830"/>
                <a:gd name="T49" fmla="*/ 0 h 4068"/>
                <a:gd name="T50" fmla="*/ 0 w 1830"/>
                <a:gd name="T51" fmla="*/ 0 h 4068"/>
                <a:gd name="T52" fmla="*/ 0 w 1830"/>
                <a:gd name="T53" fmla="*/ 0 h 4068"/>
                <a:gd name="T54" fmla="*/ 0 w 1830"/>
                <a:gd name="T55" fmla="*/ 0 h 406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830"/>
                <a:gd name="T85" fmla="*/ 0 h 4068"/>
                <a:gd name="T86" fmla="*/ 1830 w 1830"/>
                <a:gd name="T87" fmla="*/ 4068 h 406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830" h="4068">
                  <a:moveTo>
                    <a:pt x="1332" y="360"/>
                  </a:moveTo>
                  <a:lnTo>
                    <a:pt x="72" y="0"/>
                  </a:lnTo>
                  <a:lnTo>
                    <a:pt x="0" y="588"/>
                  </a:lnTo>
                  <a:lnTo>
                    <a:pt x="432" y="1440"/>
                  </a:lnTo>
                  <a:lnTo>
                    <a:pt x="210" y="1938"/>
                  </a:lnTo>
                  <a:lnTo>
                    <a:pt x="195" y="2433"/>
                  </a:lnTo>
                  <a:lnTo>
                    <a:pt x="432" y="2340"/>
                  </a:lnTo>
                  <a:lnTo>
                    <a:pt x="315" y="2748"/>
                  </a:lnTo>
                  <a:lnTo>
                    <a:pt x="285" y="3423"/>
                  </a:lnTo>
                  <a:lnTo>
                    <a:pt x="792" y="3060"/>
                  </a:lnTo>
                  <a:lnTo>
                    <a:pt x="915" y="3723"/>
                  </a:lnTo>
                  <a:lnTo>
                    <a:pt x="1020" y="4068"/>
                  </a:lnTo>
                  <a:lnTo>
                    <a:pt x="1635" y="3243"/>
                  </a:lnTo>
                  <a:lnTo>
                    <a:pt x="1830" y="3258"/>
                  </a:lnTo>
                  <a:lnTo>
                    <a:pt x="1800" y="3078"/>
                  </a:lnTo>
                  <a:lnTo>
                    <a:pt x="1512" y="3060"/>
                  </a:lnTo>
                  <a:lnTo>
                    <a:pt x="1152" y="3420"/>
                  </a:lnTo>
                  <a:lnTo>
                    <a:pt x="1080" y="2823"/>
                  </a:lnTo>
                  <a:lnTo>
                    <a:pt x="1050" y="2733"/>
                  </a:lnTo>
                  <a:lnTo>
                    <a:pt x="612" y="2880"/>
                  </a:lnTo>
                  <a:lnTo>
                    <a:pt x="825" y="2013"/>
                  </a:lnTo>
                  <a:lnTo>
                    <a:pt x="792" y="1800"/>
                  </a:lnTo>
                  <a:lnTo>
                    <a:pt x="432" y="1980"/>
                  </a:lnTo>
                  <a:lnTo>
                    <a:pt x="675" y="1383"/>
                  </a:lnTo>
                  <a:lnTo>
                    <a:pt x="252" y="540"/>
                  </a:lnTo>
                  <a:lnTo>
                    <a:pt x="252" y="360"/>
                  </a:lnTo>
                  <a:lnTo>
                    <a:pt x="972" y="720"/>
                  </a:lnTo>
                  <a:lnTo>
                    <a:pt x="1332" y="360"/>
                  </a:lnTo>
                  <a:close/>
                </a:path>
              </a:pathLst>
            </a:custGeom>
            <a:solidFill>
              <a:srgbClr val="CCFFFF"/>
            </a:solidFill>
            <a:ln w="9525">
              <a:solidFill>
                <a:srgbClr val="CC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17" name="Oval 12"/>
            <p:cNvSpPr>
              <a:spLocks noChangeArrowheads="1"/>
            </p:cNvSpPr>
            <p:nvPr/>
          </p:nvSpPr>
          <p:spPr bwMode="auto">
            <a:xfrm rot="-2568054">
              <a:off x="1930" y="2547"/>
              <a:ext cx="776" cy="383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CC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18" name="Oval 13"/>
            <p:cNvSpPr>
              <a:spLocks noChangeArrowheads="1"/>
            </p:cNvSpPr>
            <p:nvPr/>
          </p:nvSpPr>
          <p:spPr bwMode="auto">
            <a:xfrm rot="3776817">
              <a:off x="2266" y="2647"/>
              <a:ext cx="223" cy="75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CC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19" name="Oval 14"/>
            <p:cNvSpPr>
              <a:spLocks noChangeArrowheads="1"/>
            </p:cNvSpPr>
            <p:nvPr/>
          </p:nvSpPr>
          <p:spPr bwMode="auto">
            <a:xfrm rot="125192">
              <a:off x="2711" y="2220"/>
              <a:ext cx="776" cy="385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CC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20" name="Oval 15"/>
            <p:cNvSpPr>
              <a:spLocks noChangeArrowheads="1"/>
            </p:cNvSpPr>
            <p:nvPr/>
          </p:nvSpPr>
          <p:spPr bwMode="auto">
            <a:xfrm rot="4270634">
              <a:off x="2924" y="2372"/>
              <a:ext cx="221" cy="6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CC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21" name="Freeform 16"/>
            <p:cNvSpPr>
              <a:spLocks/>
            </p:cNvSpPr>
            <p:nvPr/>
          </p:nvSpPr>
          <p:spPr bwMode="auto">
            <a:xfrm>
              <a:off x="2625" y="2581"/>
              <a:ext cx="318" cy="218"/>
            </a:xfrm>
            <a:custGeom>
              <a:avLst/>
              <a:gdLst>
                <a:gd name="T0" fmla="*/ 0 w 959"/>
                <a:gd name="T1" fmla="*/ 0 h 712"/>
                <a:gd name="T2" fmla="*/ 0 w 959"/>
                <a:gd name="T3" fmla="*/ 0 h 712"/>
                <a:gd name="T4" fmla="*/ 0 w 959"/>
                <a:gd name="T5" fmla="*/ 0 h 712"/>
                <a:gd name="T6" fmla="*/ 0 w 959"/>
                <a:gd name="T7" fmla="*/ 0 h 712"/>
                <a:gd name="T8" fmla="*/ 0 w 959"/>
                <a:gd name="T9" fmla="*/ 0 h 712"/>
                <a:gd name="T10" fmla="*/ 0 w 959"/>
                <a:gd name="T11" fmla="*/ 0 h 712"/>
                <a:gd name="T12" fmla="*/ 0 w 959"/>
                <a:gd name="T13" fmla="*/ 0 h 712"/>
                <a:gd name="T14" fmla="*/ 0 w 959"/>
                <a:gd name="T15" fmla="*/ 0 h 71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59"/>
                <a:gd name="T25" fmla="*/ 0 h 712"/>
                <a:gd name="T26" fmla="*/ 959 w 959"/>
                <a:gd name="T27" fmla="*/ 712 h 71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59" h="712">
                  <a:moveTo>
                    <a:pt x="575" y="7"/>
                  </a:moveTo>
                  <a:cubicBezTo>
                    <a:pt x="697" y="14"/>
                    <a:pt x="875" y="89"/>
                    <a:pt x="917" y="154"/>
                  </a:cubicBezTo>
                  <a:cubicBezTo>
                    <a:pt x="959" y="219"/>
                    <a:pt x="900" y="349"/>
                    <a:pt x="830" y="397"/>
                  </a:cubicBezTo>
                  <a:cubicBezTo>
                    <a:pt x="760" y="445"/>
                    <a:pt x="612" y="389"/>
                    <a:pt x="500" y="442"/>
                  </a:cubicBezTo>
                  <a:cubicBezTo>
                    <a:pt x="388" y="495"/>
                    <a:pt x="305" y="712"/>
                    <a:pt x="155" y="712"/>
                  </a:cubicBezTo>
                  <a:cubicBezTo>
                    <a:pt x="73" y="710"/>
                    <a:pt x="0" y="527"/>
                    <a:pt x="5" y="427"/>
                  </a:cubicBezTo>
                  <a:cubicBezTo>
                    <a:pt x="10" y="327"/>
                    <a:pt x="90" y="182"/>
                    <a:pt x="185" y="112"/>
                  </a:cubicBezTo>
                  <a:cubicBezTo>
                    <a:pt x="280" y="42"/>
                    <a:pt x="453" y="0"/>
                    <a:pt x="575" y="7"/>
                  </a:cubicBezTo>
                  <a:close/>
                </a:path>
              </a:pathLst>
            </a:custGeom>
            <a:solidFill>
              <a:srgbClr val="CCFFFF"/>
            </a:solidFill>
            <a:ln w="9525">
              <a:solidFill>
                <a:srgbClr val="CC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22" name="Freeform 17"/>
            <p:cNvSpPr>
              <a:spLocks/>
            </p:cNvSpPr>
            <p:nvPr/>
          </p:nvSpPr>
          <p:spPr bwMode="auto">
            <a:xfrm>
              <a:off x="2403" y="2198"/>
              <a:ext cx="388" cy="367"/>
            </a:xfrm>
            <a:custGeom>
              <a:avLst/>
              <a:gdLst>
                <a:gd name="T0" fmla="*/ 0 w 1170"/>
                <a:gd name="T1" fmla="*/ 0 h 1200"/>
                <a:gd name="T2" fmla="*/ 0 w 1170"/>
                <a:gd name="T3" fmla="*/ 0 h 1200"/>
                <a:gd name="T4" fmla="*/ 0 w 1170"/>
                <a:gd name="T5" fmla="*/ 0 h 1200"/>
                <a:gd name="T6" fmla="*/ 0 w 1170"/>
                <a:gd name="T7" fmla="*/ 0 h 1200"/>
                <a:gd name="T8" fmla="*/ 0 w 1170"/>
                <a:gd name="T9" fmla="*/ 0 h 1200"/>
                <a:gd name="T10" fmla="*/ 0 w 1170"/>
                <a:gd name="T11" fmla="*/ 0 h 1200"/>
                <a:gd name="T12" fmla="*/ 0 w 1170"/>
                <a:gd name="T13" fmla="*/ 0 h 1200"/>
                <a:gd name="T14" fmla="*/ 0 w 1170"/>
                <a:gd name="T15" fmla="*/ 0 h 1200"/>
                <a:gd name="T16" fmla="*/ 0 w 1170"/>
                <a:gd name="T17" fmla="*/ 0 h 1200"/>
                <a:gd name="T18" fmla="*/ 0 w 1170"/>
                <a:gd name="T19" fmla="*/ 0 h 1200"/>
                <a:gd name="T20" fmla="*/ 0 w 1170"/>
                <a:gd name="T21" fmla="*/ 0 h 1200"/>
                <a:gd name="T22" fmla="*/ 0 w 1170"/>
                <a:gd name="T23" fmla="*/ 0 h 120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170"/>
                <a:gd name="T37" fmla="*/ 0 h 1200"/>
                <a:gd name="T38" fmla="*/ 1170 w 1170"/>
                <a:gd name="T39" fmla="*/ 1200 h 120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170" h="1200">
                  <a:moveTo>
                    <a:pt x="147" y="867"/>
                  </a:moveTo>
                  <a:lnTo>
                    <a:pt x="0" y="585"/>
                  </a:lnTo>
                  <a:lnTo>
                    <a:pt x="210" y="300"/>
                  </a:lnTo>
                  <a:lnTo>
                    <a:pt x="660" y="30"/>
                  </a:lnTo>
                  <a:lnTo>
                    <a:pt x="1095" y="0"/>
                  </a:lnTo>
                  <a:lnTo>
                    <a:pt x="1170" y="1035"/>
                  </a:lnTo>
                  <a:lnTo>
                    <a:pt x="855" y="900"/>
                  </a:lnTo>
                  <a:lnTo>
                    <a:pt x="867" y="327"/>
                  </a:lnTo>
                  <a:lnTo>
                    <a:pt x="327" y="507"/>
                  </a:lnTo>
                  <a:lnTo>
                    <a:pt x="675" y="900"/>
                  </a:lnTo>
                  <a:lnTo>
                    <a:pt x="660" y="1200"/>
                  </a:lnTo>
                  <a:lnTo>
                    <a:pt x="147" y="867"/>
                  </a:lnTo>
                  <a:close/>
                </a:path>
              </a:pathLst>
            </a:custGeom>
            <a:solidFill>
              <a:srgbClr val="CCFFFF"/>
            </a:solidFill>
            <a:ln w="9525">
              <a:solidFill>
                <a:srgbClr val="CC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23" name="Freeform 18"/>
            <p:cNvSpPr>
              <a:spLocks/>
            </p:cNvSpPr>
            <p:nvPr/>
          </p:nvSpPr>
          <p:spPr bwMode="auto">
            <a:xfrm>
              <a:off x="2662" y="2671"/>
              <a:ext cx="387" cy="302"/>
            </a:xfrm>
            <a:custGeom>
              <a:avLst/>
              <a:gdLst>
                <a:gd name="T0" fmla="*/ 0 w 1167"/>
                <a:gd name="T1" fmla="*/ 0 h 990"/>
                <a:gd name="T2" fmla="*/ 0 w 1167"/>
                <a:gd name="T3" fmla="*/ 0 h 990"/>
                <a:gd name="T4" fmla="*/ 0 w 1167"/>
                <a:gd name="T5" fmla="*/ 0 h 990"/>
                <a:gd name="T6" fmla="*/ 0 w 1167"/>
                <a:gd name="T7" fmla="*/ 0 h 990"/>
                <a:gd name="T8" fmla="*/ 0 w 1167"/>
                <a:gd name="T9" fmla="*/ 0 h 990"/>
                <a:gd name="T10" fmla="*/ 0 w 1167"/>
                <a:gd name="T11" fmla="*/ 0 h 990"/>
                <a:gd name="T12" fmla="*/ 0 w 1167"/>
                <a:gd name="T13" fmla="*/ 0 h 990"/>
                <a:gd name="T14" fmla="*/ 0 w 1167"/>
                <a:gd name="T15" fmla="*/ 0 h 990"/>
                <a:gd name="T16" fmla="*/ 0 w 1167"/>
                <a:gd name="T17" fmla="*/ 0 h 990"/>
                <a:gd name="T18" fmla="*/ 0 w 1167"/>
                <a:gd name="T19" fmla="*/ 0 h 990"/>
                <a:gd name="T20" fmla="*/ 0 w 1167"/>
                <a:gd name="T21" fmla="*/ 0 h 990"/>
                <a:gd name="T22" fmla="*/ 0 w 1167"/>
                <a:gd name="T23" fmla="*/ 0 h 990"/>
                <a:gd name="T24" fmla="*/ 0 w 1167"/>
                <a:gd name="T25" fmla="*/ 0 h 990"/>
                <a:gd name="T26" fmla="*/ 0 w 1167"/>
                <a:gd name="T27" fmla="*/ 0 h 990"/>
                <a:gd name="T28" fmla="*/ 0 w 1167"/>
                <a:gd name="T29" fmla="*/ 0 h 990"/>
                <a:gd name="T30" fmla="*/ 0 w 1167"/>
                <a:gd name="T31" fmla="*/ 0 h 990"/>
                <a:gd name="T32" fmla="*/ 0 w 1167"/>
                <a:gd name="T33" fmla="*/ 0 h 990"/>
                <a:gd name="T34" fmla="*/ 0 w 1167"/>
                <a:gd name="T35" fmla="*/ 0 h 99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67"/>
                <a:gd name="T55" fmla="*/ 0 h 990"/>
                <a:gd name="T56" fmla="*/ 1167 w 1167"/>
                <a:gd name="T57" fmla="*/ 990 h 99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67" h="990">
                  <a:moveTo>
                    <a:pt x="267" y="222"/>
                  </a:moveTo>
                  <a:lnTo>
                    <a:pt x="495" y="600"/>
                  </a:lnTo>
                  <a:lnTo>
                    <a:pt x="375" y="765"/>
                  </a:lnTo>
                  <a:lnTo>
                    <a:pt x="210" y="630"/>
                  </a:lnTo>
                  <a:lnTo>
                    <a:pt x="60" y="420"/>
                  </a:lnTo>
                  <a:lnTo>
                    <a:pt x="0" y="405"/>
                  </a:lnTo>
                  <a:lnTo>
                    <a:pt x="300" y="990"/>
                  </a:lnTo>
                  <a:lnTo>
                    <a:pt x="420" y="975"/>
                  </a:lnTo>
                  <a:lnTo>
                    <a:pt x="627" y="762"/>
                  </a:lnTo>
                  <a:lnTo>
                    <a:pt x="1020" y="690"/>
                  </a:lnTo>
                  <a:lnTo>
                    <a:pt x="1167" y="582"/>
                  </a:lnTo>
                  <a:lnTo>
                    <a:pt x="840" y="0"/>
                  </a:lnTo>
                  <a:lnTo>
                    <a:pt x="810" y="150"/>
                  </a:lnTo>
                  <a:lnTo>
                    <a:pt x="930" y="450"/>
                  </a:lnTo>
                  <a:lnTo>
                    <a:pt x="825" y="570"/>
                  </a:lnTo>
                  <a:lnTo>
                    <a:pt x="645" y="495"/>
                  </a:lnTo>
                  <a:lnTo>
                    <a:pt x="480" y="165"/>
                  </a:lnTo>
                  <a:lnTo>
                    <a:pt x="267" y="222"/>
                  </a:lnTo>
                  <a:close/>
                </a:path>
              </a:pathLst>
            </a:custGeom>
            <a:solidFill>
              <a:srgbClr val="CCFFFF"/>
            </a:solidFill>
            <a:ln w="9525">
              <a:solidFill>
                <a:srgbClr val="CC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24" name="Freeform 19"/>
            <p:cNvSpPr>
              <a:spLocks/>
            </p:cNvSpPr>
            <p:nvPr/>
          </p:nvSpPr>
          <p:spPr bwMode="auto">
            <a:xfrm>
              <a:off x="2537" y="2882"/>
              <a:ext cx="189" cy="513"/>
            </a:xfrm>
            <a:custGeom>
              <a:avLst/>
              <a:gdLst>
                <a:gd name="T0" fmla="*/ 0 w 570"/>
                <a:gd name="T1" fmla="*/ 0 h 1680"/>
                <a:gd name="T2" fmla="*/ 0 w 570"/>
                <a:gd name="T3" fmla="*/ 0 h 1680"/>
                <a:gd name="T4" fmla="*/ 0 w 570"/>
                <a:gd name="T5" fmla="*/ 0 h 1680"/>
                <a:gd name="T6" fmla="*/ 0 60000 65536"/>
                <a:gd name="T7" fmla="*/ 0 60000 65536"/>
                <a:gd name="T8" fmla="*/ 0 60000 65536"/>
                <a:gd name="T9" fmla="*/ 0 w 570"/>
                <a:gd name="T10" fmla="*/ 0 h 1680"/>
                <a:gd name="T11" fmla="*/ 570 w 570"/>
                <a:gd name="T12" fmla="*/ 1680 h 16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70" h="1680">
                  <a:moveTo>
                    <a:pt x="570" y="0"/>
                  </a:moveTo>
                  <a:cubicBezTo>
                    <a:pt x="505" y="147"/>
                    <a:pt x="275" y="620"/>
                    <a:pt x="180" y="900"/>
                  </a:cubicBezTo>
                  <a:cubicBezTo>
                    <a:pt x="85" y="1180"/>
                    <a:pt x="37" y="1517"/>
                    <a:pt x="0" y="1680"/>
                  </a:cubicBezTo>
                </a:path>
              </a:pathLst>
            </a:custGeom>
            <a:solidFill>
              <a:srgbClr val="CCFFFF"/>
            </a:solidFill>
            <a:ln w="76200" cmpd="sng">
              <a:solidFill>
                <a:srgbClr val="CC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25" name="Freeform 20"/>
            <p:cNvSpPr>
              <a:spLocks/>
            </p:cNvSpPr>
            <p:nvPr/>
          </p:nvSpPr>
          <p:spPr bwMode="auto">
            <a:xfrm>
              <a:off x="2378" y="2854"/>
              <a:ext cx="318" cy="601"/>
            </a:xfrm>
            <a:custGeom>
              <a:avLst/>
              <a:gdLst>
                <a:gd name="T0" fmla="*/ 0 w 960"/>
                <a:gd name="T1" fmla="*/ 0 h 1965"/>
                <a:gd name="T2" fmla="*/ 0 w 960"/>
                <a:gd name="T3" fmla="*/ 0 h 1965"/>
                <a:gd name="T4" fmla="*/ 0 w 960"/>
                <a:gd name="T5" fmla="*/ 0 h 1965"/>
                <a:gd name="T6" fmla="*/ 0 60000 65536"/>
                <a:gd name="T7" fmla="*/ 0 60000 65536"/>
                <a:gd name="T8" fmla="*/ 0 60000 65536"/>
                <a:gd name="T9" fmla="*/ 0 w 960"/>
                <a:gd name="T10" fmla="*/ 0 h 1965"/>
                <a:gd name="T11" fmla="*/ 960 w 960"/>
                <a:gd name="T12" fmla="*/ 1965 h 19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0" h="1965">
                  <a:moveTo>
                    <a:pt x="960" y="0"/>
                  </a:moveTo>
                  <a:cubicBezTo>
                    <a:pt x="853" y="142"/>
                    <a:pt x="505" y="573"/>
                    <a:pt x="345" y="900"/>
                  </a:cubicBezTo>
                  <a:cubicBezTo>
                    <a:pt x="185" y="1227"/>
                    <a:pt x="72" y="1743"/>
                    <a:pt x="0" y="1965"/>
                  </a:cubicBezTo>
                </a:path>
              </a:pathLst>
            </a:custGeom>
            <a:solidFill>
              <a:srgbClr val="CCFFFF"/>
            </a:solidFill>
            <a:ln w="76200" cmpd="sng">
              <a:solidFill>
                <a:srgbClr val="CC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26" name="Freeform 21"/>
            <p:cNvSpPr>
              <a:spLocks/>
            </p:cNvSpPr>
            <p:nvPr/>
          </p:nvSpPr>
          <p:spPr bwMode="auto">
            <a:xfrm>
              <a:off x="2209" y="2831"/>
              <a:ext cx="472" cy="674"/>
            </a:xfrm>
            <a:custGeom>
              <a:avLst/>
              <a:gdLst>
                <a:gd name="T0" fmla="*/ 0 w 1425"/>
                <a:gd name="T1" fmla="*/ 0 h 2205"/>
                <a:gd name="T2" fmla="*/ 0 w 1425"/>
                <a:gd name="T3" fmla="*/ 0 h 2205"/>
                <a:gd name="T4" fmla="*/ 0 w 1425"/>
                <a:gd name="T5" fmla="*/ 0 h 2205"/>
                <a:gd name="T6" fmla="*/ 0 w 1425"/>
                <a:gd name="T7" fmla="*/ 0 h 220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25"/>
                <a:gd name="T13" fmla="*/ 0 h 2205"/>
                <a:gd name="T14" fmla="*/ 1425 w 1425"/>
                <a:gd name="T15" fmla="*/ 2205 h 220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25" h="2205">
                  <a:moveTo>
                    <a:pt x="1425" y="0"/>
                  </a:moveTo>
                  <a:cubicBezTo>
                    <a:pt x="1298" y="117"/>
                    <a:pt x="857" y="470"/>
                    <a:pt x="660" y="705"/>
                  </a:cubicBezTo>
                  <a:cubicBezTo>
                    <a:pt x="463" y="940"/>
                    <a:pt x="350" y="1160"/>
                    <a:pt x="240" y="1410"/>
                  </a:cubicBezTo>
                  <a:cubicBezTo>
                    <a:pt x="130" y="1660"/>
                    <a:pt x="50" y="2040"/>
                    <a:pt x="0" y="2205"/>
                  </a:cubicBezTo>
                </a:path>
              </a:pathLst>
            </a:custGeom>
            <a:solidFill>
              <a:srgbClr val="CCFFFF"/>
            </a:solidFill>
            <a:ln w="76200" cmpd="sng">
              <a:solidFill>
                <a:srgbClr val="CC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27" name="Freeform 22"/>
            <p:cNvSpPr>
              <a:spLocks/>
            </p:cNvSpPr>
            <p:nvPr/>
          </p:nvSpPr>
          <p:spPr bwMode="auto">
            <a:xfrm>
              <a:off x="3005" y="2794"/>
              <a:ext cx="473" cy="211"/>
            </a:xfrm>
            <a:custGeom>
              <a:avLst/>
              <a:gdLst>
                <a:gd name="T0" fmla="*/ 0 w 1425"/>
                <a:gd name="T1" fmla="*/ 0 h 690"/>
                <a:gd name="T2" fmla="*/ 0 w 1425"/>
                <a:gd name="T3" fmla="*/ 0 h 690"/>
                <a:gd name="T4" fmla="*/ 0 w 1425"/>
                <a:gd name="T5" fmla="*/ 0 h 690"/>
                <a:gd name="T6" fmla="*/ 0 60000 65536"/>
                <a:gd name="T7" fmla="*/ 0 60000 65536"/>
                <a:gd name="T8" fmla="*/ 0 60000 65536"/>
                <a:gd name="T9" fmla="*/ 0 w 1425"/>
                <a:gd name="T10" fmla="*/ 0 h 690"/>
                <a:gd name="T11" fmla="*/ 1425 w 1425"/>
                <a:gd name="T12" fmla="*/ 690 h 69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25" h="690">
                  <a:moveTo>
                    <a:pt x="0" y="0"/>
                  </a:moveTo>
                  <a:cubicBezTo>
                    <a:pt x="130" y="37"/>
                    <a:pt x="543" y="110"/>
                    <a:pt x="780" y="225"/>
                  </a:cubicBezTo>
                  <a:cubicBezTo>
                    <a:pt x="1017" y="340"/>
                    <a:pt x="1291" y="593"/>
                    <a:pt x="1425" y="690"/>
                  </a:cubicBezTo>
                </a:path>
              </a:pathLst>
            </a:custGeom>
            <a:solidFill>
              <a:srgbClr val="CCFFFF"/>
            </a:solidFill>
            <a:ln w="76200" cmpd="sng">
              <a:solidFill>
                <a:srgbClr val="CC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28" name="Freeform 23"/>
            <p:cNvSpPr>
              <a:spLocks/>
            </p:cNvSpPr>
            <p:nvPr/>
          </p:nvSpPr>
          <p:spPr bwMode="auto">
            <a:xfrm>
              <a:off x="2965" y="2744"/>
              <a:ext cx="687" cy="188"/>
            </a:xfrm>
            <a:custGeom>
              <a:avLst/>
              <a:gdLst>
                <a:gd name="T0" fmla="*/ 0 w 2070"/>
                <a:gd name="T1" fmla="*/ 0 h 615"/>
                <a:gd name="T2" fmla="*/ 0 w 2070"/>
                <a:gd name="T3" fmla="*/ 0 h 615"/>
                <a:gd name="T4" fmla="*/ 0 w 2070"/>
                <a:gd name="T5" fmla="*/ 0 h 615"/>
                <a:gd name="T6" fmla="*/ 0 60000 65536"/>
                <a:gd name="T7" fmla="*/ 0 60000 65536"/>
                <a:gd name="T8" fmla="*/ 0 60000 65536"/>
                <a:gd name="T9" fmla="*/ 0 w 2070"/>
                <a:gd name="T10" fmla="*/ 0 h 615"/>
                <a:gd name="T11" fmla="*/ 2070 w 2070"/>
                <a:gd name="T12" fmla="*/ 615 h 6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70" h="615">
                  <a:moveTo>
                    <a:pt x="0" y="0"/>
                  </a:moveTo>
                  <a:cubicBezTo>
                    <a:pt x="180" y="23"/>
                    <a:pt x="735" y="33"/>
                    <a:pt x="1080" y="135"/>
                  </a:cubicBezTo>
                  <a:cubicBezTo>
                    <a:pt x="1425" y="237"/>
                    <a:pt x="1864" y="515"/>
                    <a:pt x="2070" y="615"/>
                  </a:cubicBezTo>
                </a:path>
              </a:pathLst>
            </a:custGeom>
            <a:solidFill>
              <a:srgbClr val="CCFFFF"/>
            </a:solidFill>
            <a:ln w="76200" cmpd="sng">
              <a:solidFill>
                <a:srgbClr val="CC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29" name="Freeform 24"/>
            <p:cNvSpPr>
              <a:spLocks/>
            </p:cNvSpPr>
            <p:nvPr/>
          </p:nvSpPr>
          <p:spPr bwMode="auto">
            <a:xfrm>
              <a:off x="2950" y="2672"/>
              <a:ext cx="841" cy="164"/>
            </a:xfrm>
            <a:custGeom>
              <a:avLst/>
              <a:gdLst>
                <a:gd name="T0" fmla="*/ 0 w 2535"/>
                <a:gd name="T1" fmla="*/ 0 h 535"/>
                <a:gd name="T2" fmla="*/ 0 w 2535"/>
                <a:gd name="T3" fmla="*/ 0 h 535"/>
                <a:gd name="T4" fmla="*/ 0 w 2535"/>
                <a:gd name="T5" fmla="*/ 0 h 535"/>
                <a:gd name="T6" fmla="*/ 0 60000 65536"/>
                <a:gd name="T7" fmla="*/ 0 60000 65536"/>
                <a:gd name="T8" fmla="*/ 0 60000 65536"/>
                <a:gd name="T9" fmla="*/ 0 w 2535"/>
                <a:gd name="T10" fmla="*/ 0 h 535"/>
                <a:gd name="T11" fmla="*/ 2535 w 2535"/>
                <a:gd name="T12" fmla="*/ 535 h 5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5" h="535">
                  <a:moveTo>
                    <a:pt x="0" y="115"/>
                  </a:moveTo>
                  <a:cubicBezTo>
                    <a:pt x="215" y="110"/>
                    <a:pt x="868" y="0"/>
                    <a:pt x="1290" y="70"/>
                  </a:cubicBezTo>
                  <a:cubicBezTo>
                    <a:pt x="1712" y="140"/>
                    <a:pt x="2276" y="438"/>
                    <a:pt x="2535" y="535"/>
                  </a:cubicBezTo>
                </a:path>
              </a:pathLst>
            </a:custGeom>
            <a:solidFill>
              <a:srgbClr val="CCFFFF"/>
            </a:solidFill>
            <a:ln w="76200" cmpd="sng">
              <a:solidFill>
                <a:srgbClr val="CC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1530" name="WordArt 25"/>
            <p:cNvSpPr>
              <a:spLocks noChangeArrowheads="1" noChangeShapeType="1" noTextEdit="1"/>
            </p:cNvSpPr>
            <p:nvPr/>
          </p:nvSpPr>
          <p:spPr bwMode="auto">
            <a:xfrm rot="-1585963">
              <a:off x="1899" y="2686"/>
              <a:ext cx="2402" cy="1043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CCFFFF"/>
                    </a:solidFill>
                    <a:round/>
                    <a:headEnd/>
                    <a:tailEnd/>
                  </a:ln>
                  <a:solidFill>
                    <a:srgbClr val="CCFFFF"/>
                  </a:solidFill>
                  <a:latin typeface="Impact"/>
                </a:rPr>
                <a:t>с в о я   и г р а</a:t>
              </a:r>
            </a:p>
          </p:txBody>
        </p:sp>
        <p:sp>
          <p:nvSpPr>
            <p:cNvPr id="21531" name="Freeform 26"/>
            <p:cNvSpPr>
              <a:spLocks/>
            </p:cNvSpPr>
            <p:nvPr/>
          </p:nvSpPr>
          <p:spPr bwMode="auto">
            <a:xfrm>
              <a:off x="1877" y="2513"/>
              <a:ext cx="2593" cy="1642"/>
            </a:xfrm>
            <a:custGeom>
              <a:avLst/>
              <a:gdLst>
                <a:gd name="T0" fmla="*/ 139 w 2593"/>
                <a:gd name="T1" fmla="*/ 1548 h 1642"/>
                <a:gd name="T2" fmla="*/ 840 w 2593"/>
                <a:gd name="T3" fmla="*/ 1596 h 1642"/>
                <a:gd name="T4" fmla="*/ 1800 w 2593"/>
                <a:gd name="T5" fmla="*/ 1269 h 1642"/>
                <a:gd name="T6" fmla="*/ 2451 w 2593"/>
                <a:gd name="T7" fmla="*/ 699 h 1642"/>
                <a:gd name="T8" fmla="*/ 2586 w 2593"/>
                <a:gd name="T9" fmla="*/ 268 h 1642"/>
                <a:gd name="T10" fmla="*/ 2491 w 2593"/>
                <a:gd name="T11" fmla="*/ 69 h 1642"/>
                <a:gd name="T12" fmla="*/ 2155 w 2593"/>
                <a:gd name="T13" fmla="*/ 69 h 1642"/>
                <a:gd name="T14" fmla="*/ 1953 w 2593"/>
                <a:gd name="T15" fmla="*/ 482 h 1642"/>
                <a:gd name="T16" fmla="*/ 1470 w 2593"/>
                <a:gd name="T17" fmla="*/ 831 h 1642"/>
                <a:gd name="T18" fmla="*/ 854 w 2593"/>
                <a:gd name="T19" fmla="*/ 1070 h 1642"/>
                <a:gd name="T20" fmla="*/ 336 w 2593"/>
                <a:gd name="T21" fmla="*/ 1051 h 1642"/>
                <a:gd name="T22" fmla="*/ 138 w 2593"/>
                <a:gd name="T23" fmla="*/ 1084 h 1642"/>
                <a:gd name="T24" fmla="*/ 4 w 2593"/>
                <a:gd name="T25" fmla="*/ 1254 h 1642"/>
                <a:gd name="T26" fmla="*/ 139 w 2593"/>
                <a:gd name="T27" fmla="*/ 1548 h 164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593"/>
                <a:gd name="T43" fmla="*/ 0 h 1642"/>
                <a:gd name="T44" fmla="*/ 2593 w 2593"/>
                <a:gd name="T45" fmla="*/ 1642 h 164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593" h="1642">
                  <a:moveTo>
                    <a:pt x="139" y="1548"/>
                  </a:moveTo>
                  <a:cubicBezTo>
                    <a:pt x="278" y="1605"/>
                    <a:pt x="563" y="1642"/>
                    <a:pt x="840" y="1596"/>
                  </a:cubicBezTo>
                  <a:cubicBezTo>
                    <a:pt x="1117" y="1550"/>
                    <a:pt x="1532" y="1418"/>
                    <a:pt x="1800" y="1269"/>
                  </a:cubicBezTo>
                  <a:cubicBezTo>
                    <a:pt x="2068" y="1120"/>
                    <a:pt x="2320" y="866"/>
                    <a:pt x="2451" y="699"/>
                  </a:cubicBezTo>
                  <a:cubicBezTo>
                    <a:pt x="2582" y="532"/>
                    <a:pt x="2579" y="373"/>
                    <a:pt x="2586" y="268"/>
                  </a:cubicBezTo>
                  <a:cubicBezTo>
                    <a:pt x="2593" y="163"/>
                    <a:pt x="2563" y="102"/>
                    <a:pt x="2491" y="69"/>
                  </a:cubicBezTo>
                  <a:cubicBezTo>
                    <a:pt x="2419" y="36"/>
                    <a:pt x="2245" y="0"/>
                    <a:pt x="2155" y="69"/>
                  </a:cubicBezTo>
                  <a:cubicBezTo>
                    <a:pt x="2065" y="138"/>
                    <a:pt x="2067" y="355"/>
                    <a:pt x="1953" y="482"/>
                  </a:cubicBezTo>
                  <a:cubicBezTo>
                    <a:pt x="1839" y="609"/>
                    <a:pt x="1653" y="733"/>
                    <a:pt x="1470" y="831"/>
                  </a:cubicBezTo>
                  <a:cubicBezTo>
                    <a:pt x="1287" y="929"/>
                    <a:pt x="1043" y="1034"/>
                    <a:pt x="854" y="1070"/>
                  </a:cubicBezTo>
                  <a:cubicBezTo>
                    <a:pt x="665" y="1107"/>
                    <a:pt x="455" y="1049"/>
                    <a:pt x="336" y="1051"/>
                  </a:cubicBezTo>
                  <a:cubicBezTo>
                    <a:pt x="217" y="1053"/>
                    <a:pt x="193" y="1050"/>
                    <a:pt x="138" y="1084"/>
                  </a:cubicBezTo>
                  <a:cubicBezTo>
                    <a:pt x="83" y="1118"/>
                    <a:pt x="4" y="1177"/>
                    <a:pt x="4" y="1254"/>
                  </a:cubicBezTo>
                  <a:cubicBezTo>
                    <a:pt x="4" y="1331"/>
                    <a:pt x="0" y="1491"/>
                    <a:pt x="139" y="1548"/>
                  </a:cubicBezTo>
                  <a:close/>
                </a:path>
              </a:pathLst>
            </a:custGeom>
            <a:noFill/>
            <a:ln w="76200" cmpd="sng">
              <a:solidFill>
                <a:srgbClr val="CC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1508" name="AutoShape 2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04250" y="6381750"/>
            <a:ext cx="539750" cy="47625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AutoShape 4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04250" y="6381750"/>
            <a:ext cx="539750" cy="47625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4099" name="Picture 49" descr="IMG_872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5991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 advClick="0">
    <p:wheel spokes="1"/>
    <p:sndAc>
      <p:stSnd>
        <p:snd r:embed="rId2" name="applause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Вася-Василёк </a:t>
            </a:r>
            <a:r>
              <a:rPr lang="ru-RU" dirty="0"/>
              <a:t>(</a:t>
            </a:r>
            <a:r>
              <a:rPr lang="ru-RU" dirty="0" smtClean="0"/>
              <a:t>300)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0447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Вспомните стихотворение Ю. </a:t>
            </a:r>
            <a:r>
              <a:rPr lang="ru-RU" dirty="0" err="1" smtClean="0"/>
              <a:t>Асмолова</a:t>
            </a:r>
            <a:r>
              <a:rPr lang="ru-RU" dirty="0" smtClean="0"/>
              <a:t> «Васины словечки». Чему научил Вася поэта?</a:t>
            </a:r>
          </a:p>
        </p:txBody>
      </p:sp>
      <p:sp>
        <p:nvSpPr>
          <p:cNvPr id="22532" name="AutoShape 4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381750"/>
            <a:ext cx="468312" cy="476250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2470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563938" y="6524625"/>
            <a:ext cx="2016125" cy="3333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latin typeface="Times New Roman" pitchFamily="18" charset="0"/>
              </a:rPr>
              <a:t>ОТВЕТ</a:t>
            </a:r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2700338" y="4868863"/>
            <a:ext cx="4108450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Жизнь-нескладицу любить,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Не бродить по миру тучей</a:t>
            </a: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624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24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24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470"/>
                  </p:tgtEl>
                </p:cond>
              </p:nextCondLst>
            </p:seq>
          </p:childTnLst>
        </p:cTn>
      </p:par>
    </p:tnLst>
    <p:bldLst>
      <p:bldP spid="62467" grpId="0" build="p"/>
      <p:bldP spid="62471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Былинки (200)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23050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Закончите фразу: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FFFF66"/>
                </a:solidFill>
              </a:rPr>
              <a:t>-</a:t>
            </a:r>
            <a:r>
              <a:rPr lang="ru-RU" dirty="0" err="1" smtClean="0">
                <a:solidFill>
                  <a:srgbClr val="FFFF66"/>
                </a:solidFill>
              </a:rPr>
              <a:t>Ма</a:t>
            </a:r>
            <a:r>
              <a:rPr lang="ru-RU" dirty="0" smtClean="0">
                <a:solidFill>
                  <a:srgbClr val="FFFF66"/>
                </a:solidFill>
              </a:rPr>
              <a:t>! А </a:t>
            </a:r>
            <a:r>
              <a:rPr lang="ru-RU" dirty="0" err="1" smtClean="0">
                <a:solidFill>
                  <a:srgbClr val="FFFF66"/>
                </a:solidFill>
              </a:rPr>
              <a:t>мозно</a:t>
            </a:r>
            <a:r>
              <a:rPr lang="ru-RU" dirty="0" smtClean="0">
                <a:solidFill>
                  <a:srgbClr val="FFFF66"/>
                </a:solidFill>
              </a:rPr>
              <a:t>, а </a:t>
            </a:r>
            <a:r>
              <a:rPr lang="ru-RU" dirty="0" err="1" smtClean="0">
                <a:solidFill>
                  <a:srgbClr val="FFFF66"/>
                </a:solidFill>
              </a:rPr>
              <a:t>мозно</a:t>
            </a:r>
            <a:r>
              <a:rPr lang="ru-RU" dirty="0" smtClean="0">
                <a:solidFill>
                  <a:srgbClr val="FFFF66"/>
                </a:solidFill>
              </a:rPr>
              <a:t> я с тобой поеду?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err="1" smtClean="0">
                <a:solidFill>
                  <a:srgbClr val="FFFF66"/>
                </a:solidFill>
              </a:rPr>
              <a:t>Ма</a:t>
            </a:r>
            <a:r>
              <a:rPr lang="ru-RU" dirty="0" smtClean="0">
                <a:solidFill>
                  <a:srgbClr val="FFFF66"/>
                </a:solidFill>
              </a:rPr>
              <a:t>, а </a:t>
            </a:r>
            <a:r>
              <a:rPr lang="ru-RU" dirty="0" err="1" smtClean="0">
                <a:solidFill>
                  <a:srgbClr val="FFFF66"/>
                </a:solidFill>
              </a:rPr>
              <a:t>мозно</a:t>
            </a:r>
            <a:r>
              <a:rPr lang="ru-RU" dirty="0" smtClean="0">
                <a:solidFill>
                  <a:srgbClr val="FFFF66"/>
                </a:solidFill>
              </a:rPr>
              <a:t>? Я ж …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dirty="0" smtClean="0"/>
          </a:p>
        </p:txBody>
      </p:sp>
      <p:sp>
        <p:nvSpPr>
          <p:cNvPr id="23556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453188"/>
            <a:ext cx="468312" cy="404812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7414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563938" y="6524625"/>
            <a:ext cx="2016125" cy="3333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latin typeface="Times New Roman" pitchFamily="18" charset="0"/>
              </a:rPr>
              <a:t>ОТВЕТ</a:t>
            </a:r>
          </a:p>
        </p:txBody>
      </p:sp>
      <p:sp>
        <p:nvSpPr>
          <p:cNvPr id="17415" name="Rectangle 7"/>
          <p:cNvSpPr>
            <a:spLocks noChangeArrowheads="1"/>
          </p:cNvSpPr>
          <p:nvPr/>
        </p:nvSpPr>
        <p:spPr bwMode="auto">
          <a:xfrm>
            <a:off x="3348038" y="5157788"/>
            <a:ext cx="189706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бесплатный</a:t>
            </a: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74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414"/>
                  </p:tgtEl>
                </p:cond>
              </p:nextCondLst>
            </p:seq>
          </p:childTnLst>
        </p:cTn>
      </p:par>
    </p:tnLst>
    <p:bldLst>
      <p:bldP spid="1741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Былинки (300)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260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Как зовут героя былинки «Бабушка «мимо», который играл в прятки с бабушкой Ниной?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dirty="0" smtClean="0"/>
          </a:p>
        </p:txBody>
      </p:sp>
      <p:sp>
        <p:nvSpPr>
          <p:cNvPr id="24580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453188"/>
            <a:ext cx="468312" cy="404812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8438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563938" y="6524625"/>
            <a:ext cx="2016125" cy="3333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latin typeface="Times New Roman" pitchFamily="18" charset="0"/>
              </a:rPr>
              <a:t>ОТВЕТ</a:t>
            </a:r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3687763" y="5092700"/>
            <a:ext cx="152558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Серёжка.</a:t>
            </a: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84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438"/>
                  </p:tgtEl>
                </p:cond>
              </p:nextCondLst>
            </p:seq>
          </p:childTnLst>
        </p:cTn>
      </p:par>
    </p:tnLst>
    <p:bldLst>
      <p:bldP spid="1843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Былинки (400)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7573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>
                <a:solidFill>
                  <a:srgbClr val="FFFF66"/>
                </a:solidFill>
              </a:rPr>
              <a:t>-Глянь! –Максимка, не отлипая от окна, ткнул пальцем в стекло.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Вопрос: Что так восхитило Максимку?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dirty="0" smtClean="0"/>
          </a:p>
        </p:txBody>
      </p:sp>
      <p:sp>
        <p:nvSpPr>
          <p:cNvPr id="25604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453188"/>
            <a:ext cx="468312" cy="404812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62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563938" y="6524625"/>
            <a:ext cx="2016125" cy="3333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latin typeface="Times New Roman" pitchFamily="18" charset="0"/>
              </a:rPr>
              <a:t>ОТВЕТ</a:t>
            </a: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3492500" y="4724400"/>
            <a:ext cx="885825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Луна</a:t>
            </a: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194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 nodeType="clickPar">
                      <p:stCondLst>
                        <p:cond delay="0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94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462"/>
                  </p:tgtEl>
                </p:cond>
              </p:nextCondLst>
            </p:seq>
          </p:childTnLst>
        </p:cTn>
      </p:par>
    </p:tnLst>
    <p:bldLst>
      <p:bldP spid="19459" grpId="0" build="p"/>
      <p:bldP spid="1946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Былинки (500)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11613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dirty="0" smtClean="0"/>
              <a:t>Почему герой былинки –Димка не успел «пофорсить в обнове»?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dirty="0" smtClean="0"/>
          </a:p>
        </p:txBody>
      </p:sp>
      <p:sp>
        <p:nvSpPr>
          <p:cNvPr id="26628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453188"/>
            <a:ext cx="468312" cy="404812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5366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563938" y="6524625"/>
            <a:ext cx="2016125" cy="3333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latin typeface="Times New Roman" pitchFamily="18" charset="0"/>
              </a:rPr>
              <a:t>ОТВЕТ</a:t>
            </a:r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3563938" y="4941888"/>
            <a:ext cx="5383212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Когда он проснулся, лужи замёрзли.</a:t>
            </a: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53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66"/>
                  </p:tgtEl>
                </p:cond>
              </p:nextCondLst>
            </p:seq>
          </p:childTnLst>
        </p:cTn>
      </p:par>
    </p:tnLst>
    <p:bldLst>
      <p:bldP spid="15363" grpId="0" build="p"/>
      <p:bldP spid="1536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Былинки (600)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19732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Что пообещала мама Серёжке из рассказа «Бесплатный» вместо поездки в город?</a:t>
            </a:r>
          </a:p>
        </p:txBody>
      </p:sp>
      <p:sp>
        <p:nvSpPr>
          <p:cNvPr id="27652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453188"/>
            <a:ext cx="468312" cy="404812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6390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563938" y="6524625"/>
            <a:ext cx="2016125" cy="3333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latin typeface="Times New Roman" pitchFamily="18" charset="0"/>
              </a:rPr>
              <a:t>ОТВЕТ</a:t>
            </a:r>
          </a:p>
        </p:txBody>
      </p: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3563938" y="5084763"/>
            <a:ext cx="1728787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шоколадку</a:t>
            </a: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1639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390"/>
                  </p:tgtEl>
                </p:cond>
              </p:nextCondLst>
            </p:seq>
          </p:childTnLst>
        </p:cTn>
      </p:par>
    </p:tnLst>
    <p:bldLst>
      <p:bldP spid="16387" grpId="0" build="p"/>
      <p:bldP spid="16391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Из полслова - слово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620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smtClean="0"/>
              <a:t>Название буквы старого русского алфавита, похожей на твердый знак; место хранения (постоянного или временного) информации в компьютере.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ru-RU" smtClean="0"/>
          </a:p>
        </p:txBody>
      </p:sp>
      <p:sp>
        <p:nvSpPr>
          <p:cNvPr id="28676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453188"/>
            <a:ext cx="468312" cy="404812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0486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563938" y="6524625"/>
            <a:ext cx="2016125" cy="3333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latin typeface="Times New Roman" pitchFamily="18" charset="0"/>
              </a:rPr>
              <a:t>ОТВЕТ</a:t>
            </a:r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3492500" y="5445125"/>
            <a:ext cx="1963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defRPr/>
            </a:pPr>
            <a:r>
              <a:rPr lang="ru-RU" sz="2400">
                <a:effectLst>
                  <a:outerShdw blurRad="38100" dist="38100" dir="2700000" algn="tl">
                    <a:srgbClr val="000000"/>
                  </a:outerShdw>
                </a:effectLst>
              </a:rPr>
              <a:t>Ять; память.</a:t>
            </a: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204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486"/>
                  </p:tgtEl>
                </p:cond>
              </p:nextCondLst>
            </p:seq>
          </p:childTnLst>
        </p:cTn>
      </p:par>
    </p:tnLst>
    <p:bldLst>
      <p:bldP spid="20483" grpId="0" build="p"/>
      <p:bldP spid="20487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Вася- Василёк</a:t>
            </a:r>
            <a:br>
              <a:rPr lang="ru-RU" dirty="0" smtClean="0"/>
            </a:br>
            <a:r>
              <a:rPr lang="ru-RU" dirty="0" smtClean="0"/>
              <a:t>100</a:t>
            </a:r>
          </a:p>
        </p:txBody>
      </p:sp>
      <p:sp>
        <p:nvSpPr>
          <p:cNvPr id="31752" name="Text Box 8"/>
          <p:cNvSpPr txBox="1">
            <a:spLocks noChangeArrowheads="1"/>
          </p:cNvSpPr>
          <p:nvPr/>
        </p:nvSpPr>
        <p:spPr bwMode="auto">
          <a:xfrm>
            <a:off x="3059113" y="4437063"/>
            <a:ext cx="3355975" cy="584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/>
              <a:t>Тучка прилетела</a:t>
            </a:r>
          </a:p>
        </p:txBody>
      </p:sp>
      <p:sp>
        <p:nvSpPr>
          <p:cNvPr id="29700" name="Text Box 10"/>
          <p:cNvSpPr txBox="1">
            <a:spLocks noChangeArrowheads="1"/>
          </p:cNvSpPr>
          <p:nvPr/>
        </p:nvSpPr>
        <p:spPr bwMode="auto">
          <a:xfrm>
            <a:off x="250825" y="1700213"/>
            <a:ext cx="8893175" cy="2554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>
                <a:solidFill>
                  <a:srgbClr val="FFFF66"/>
                </a:solidFill>
              </a:rPr>
              <a:t>Но внучок Васёк </a:t>
            </a:r>
          </a:p>
          <a:p>
            <a:r>
              <a:rPr lang="ru-RU" sz="3200">
                <a:solidFill>
                  <a:srgbClr val="FFFF66"/>
                </a:solidFill>
              </a:rPr>
              <a:t>Не сидит без дела:</a:t>
            </a:r>
          </a:p>
          <a:p>
            <a:r>
              <a:rPr lang="ru-RU" sz="3200">
                <a:solidFill>
                  <a:srgbClr val="FFFF66"/>
                </a:solidFill>
              </a:rPr>
              <a:t>Он мечтает, чтоб…</a:t>
            </a:r>
          </a:p>
          <a:p>
            <a:r>
              <a:rPr lang="ru-RU" sz="3200"/>
              <a:t>О чём мечтал Вася из стихотворения «Вася и его мечта»?</a:t>
            </a:r>
          </a:p>
        </p:txBody>
      </p:sp>
      <p:sp>
        <p:nvSpPr>
          <p:cNvPr id="29701" name="AutoShape 1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453188"/>
            <a:ext cx="468312" cy="404812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1757" name="AutoShape 1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563938" y="6524625"/>
            <a:ext cx="2016125" cy="3333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latin typeface="Times New Roman" pitchFamily="18" charset="0"/>
              </a:rPr>
              <a:t>ОТВЕТ</a:t>
            </a: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17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17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757"/>
                  </p:tgtEl>
                </p:cond>
              </p:nextCondLst>
            </p:seq>
          </p:childTnLst>
        </p:cTn>
      </p:par>
    </p:tnLst>
    <p:bldLst>
      <p:bldP spid="3175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Вася - Василёк</a:t>
            </a:r>
            <a:br>
              <a:rPr lang="ru-RU" dirty="0" smtClean="0"/>
            </a:br>
            <a:r>
              <a:rPr lang="ru-RU" dirty="0" smtClean="0"/>
              <a:t>200</a:t>
            </a:r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3851275" y="4095750"/>
            <a:ext cx="3281363" cy="584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/>
              <a:t>Жорка-вертолёт</a:t>
            </a:r>
          </a:p>
        </p:txBody>
      </p:sp>
      <p:sp>
        <p:nvSpPr>
          <p:cNvPr id="30724" name="Text Box 10"/>
          <p:cNvSpPr txBox="1">
            <a:spLocks noChangeArrowheads="1"/>
          </p:cNvSpPr>
          <p:nvPr/>
        </p:nvSpPr>
        <p:spPr bwMode="auto">
          <a:xfrm>
            <a:off x="0" y="1730375"/>
            <a:ext cx="9144000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/>
              <a:t>Как герой стихотворения  «Песенка про сынка и майского жука» назвал жука, которого воспитывал?</a:t>
            </a:r>
          </a:p>
          <a:p>
            <a:endParaRPr lang="ru-RU" sz="3200"/>
          </a:p>
        </p:txBody>
      </p:sp>
      <p:sp>
        <p:nvSpPr>
          <p:cNvPr id="30725" name="AutoShape 12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453188"/>
            <a:ext cx="468312" cy="404812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4829" name="AutoShape 13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563938" y="6524625"/>
            <a:ext cx="2016125" cy="3333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latin typeface="Times New Roman" pitchFamily="18" charset="0"/>
              </a:rPr>
              <a:t>ОТВЕТ</a:t>
            </a: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48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4829"/>
                  </p:tgtEl>
                </p:cond>
              </p:nextCondLst>
            </p:seq>
          </p:childTnLst>
        </p:cTn>
      </p:par>
    </p:tnLst>
    <p:bldLst>
      <p:bldP spid="34824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Вася-Василёк</a:t>
            </a:r>
            <a:br>
              <a:rPr lang="ru-RU" dirty="0" smtClean="0"/>
            </a:br>
            <a:r>
              <a:rPr lang="ru-RU" dirty="0" smtClean="0"/>
              <a:t>300</a:t>
            </a:r>
          </a:p>
        </p:txBody>
      </p:sp>
      <p:sp>
        <p:nvSpPr>
          <p:cNvPr id="37896" name="Text Box 8"/>
          <p:cNvSpPr txBox="1">
            <a:spLocks noChangeArrowheads="1"/>
          </p:cNvSpPr>
          <p:nvPr/>
        </p:nvSpPr>
        <p:spPr bwMode="auto">
          <a:xfrm>
            <a:off x="2952750" y="3644900"/>
            <a:ext cx="5921375" cy="2062163"/>
          </a:xfrm>
          <a:prstGeom prst="rect">
            <a:avLst/>
          </a:prstGeom>
          <a:solidFill>
            <a:schemeClr val="bg2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/>
              <a:t>А я мечтаю, чтоб</a:t>
            </a:r>
          </a:p>
          <a:p>
            <a:r>
              <a:rPr lang="ru-RU" sz="3200"/>
              <a:t>Он счастлив был в России,</a:t>
            </a:r>
          </a:p>
          <a:p>
            <a:r>
              <a:rPr lang="ru-RU" sz="3200"/>
              <a:t>Чтоб стал большим и сильным</a:t>
            </a:r>
          </a:p>
        </p:txBody>
      </p:sp>
      <p:sp>
        <p:nvSpPr>
          <p:cNvPr id="31748" name="Text Box 10"/>
          <p:cNvSpPr txBox="1">
            <a:spLocks noChangeArrowheads="1"/>
          </p:cNvSpPr>
          <p:nvPr/>
        </p:nvSpPr>
        <p:spPr bwMode="auto">
          <a:xfrm>
            <a:off x="0" y="1946275"/>
            <a:ext cx="9144000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/>
              <a:t>О чем мечтал поэт Ю. Асмолов в стихотворении «Экспромт Васильку»?</a:t>
            </a:r>
          </a:p>
          <a:p>
            <a:endParaRPr lang="ru-RU" sz="3200"/>
          </a:p>
        </p:txBody>
      </p:sp>
      <p:sp>
        <p:nvSpPr>
          <p:cNvPr id="31749" name="AutoShape 11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04250" y="6381750"/>
            <a:ext cx="539750" cy="47625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7900" name="AutoShape 1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563938" y="6524625"/>
            <a:ext cx="2016125" cy="3333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latin typeface="Times New Roman" pitchFamily="18" charset="0"/>
              </a:rPr>
              <a:t>ОТВЕТ</a:t>
            </a:r>
          </a:p>
        </p:txBody>
      </p:sp>
      <p:sp>
        <p:nvSpPr>
          <p:cNvPr id="31751" name="AutoShape 1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453188"/>
            <a:ext cx="468312" cy="404812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790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78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900"/>
                  </p:tgtEl>
                </p:cond>
              </p:nextCondLst>
            </p:seq>
          </p:childTnLst>
        </p:cTn>
      </p:par>
    </p:tnLst>
    <p:bldLst>
      <p:bldP spid="3789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Правила игры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Право выбора вопроса предоставляет-ся правильно ответившей команде; </a:t>
            </a:r>
          </a:p>
          <a:p>
            <a:pPr eaLnBrk="1" hangingPunct="1">
              <a:defRPr/>
            </a:pPr>
            <a:r>
              <a:rPr lang="ru-RU" smtClean="0"/>
              <a:t>Выбирается тема и стоимость вопроса;</a:t>
            </a:r>
          </a:p>
          <a:p>
            <a:pPr eaLnBrk="1" hangingPunct="1">
              <a:defRPr/>
            </a:pPr>
            <a:r>
              <a:rPr lang="ru-RU" smtClean="0"/>
              <a:t>Отвечает та команда, которая быстрее других подаст сигнал;</a:t>
            </a:r>
          </a:p>
          <a:p>
            <a:pPr eaLnBrk="1" hangingPunct="1">
              <a:defRPr/>
            </a:pPr>
            <a:r>
              <a:rPr lang="ru-RU" smtClean="0"/>
              <a:t>Если ответ дан правильно, баллы зачисляются на счет, если неправильно – снимаются с него.</a:t>
            </a:r>
          </a:p>
        </p:txBody>
      </p:sp>
      <p:sp>
        <p:nvSpPr>
          <p:cNvPr id="5124" name="AutoShape 4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04250" y="6381750"/>
            <a:ext cx="539750" cy="47625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Вася-Василёк</a:t>
            </a:r>
            <a:br>
              <a:rPr lang="ru-RU" dirty="0" smtClean="0"/>
            </a:br>
            <a:r>
              <a:rPr lang="ru-RU" dirty="0" smtClean="0"/>
              <a:t>400</a:t>
            </a:r>
          </a:p>
        </p:txBody>
      </p:sp>
      <p:sp>
        <p:nvSpPr>
          <p:cNvPr id="40968" name="Text Box 8"/>
          <p:cNvSpPr txBox="1">
            <a:spLocks noChangeArrowheads="1"/>
          </p:cNvSpPr>
          <p:nvPr/>
        </p:nvSpPr>
        <p:spPr bwMode="auto">
          <a:xfrm>
            <a:off x="3492500" y="4581525"/>
            <a:ext cx="3584575" cy="584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/>
              <a:t>С котёнком Лизой</a:t>
            </a:r>
          </a:p>
        </p:txBody>
      </p:sp>
      <p:sp>
        <p:nvSpPr>
          <p:cNvPr id="32772" name="Text Box 12"/>
          <p:cNvSpPr txBox="1">
            <a:spLocks noChangeArrowheads="1"/>
          </p:cNvSpPr>
          <p:nvPr/>
        </p:nvSpPr>
        <p:spPr bwMode="auto">
          <a:xfrm>
            <a:off x="592138" y="1979613"/>
            <a:ext cx="7364412" cy="1570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/>
              <a:t>Вспомните стихотворение : «Вася и первый снег». С кем Вася наблюдал за первым снегом?</a:t>
            </a:r>
          </a:p>
        </p:txBody>
      </p:sp>
      <p:sp>
        <p:nvSpPr>
          <p:cNvPr id="32773" name="AutoShape 1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453188"/>
            <a:ext cx="468312" cy="404812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0975" name="AutoShape 1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563938" y="6524625"/>
            <a:ext cx="2016125" cy="3333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latin typeface="Times New Roman" pitchFamily="18" charset="0"/>
              </a:rPr>
              <a:t>ОТВЕТ</a:t>
            </a: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09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09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975"/>
                  </p:tgtEl>
                </p:cond>
              </p:nextCondLst>
            </p:seq>
          </p:childTnLst>
        </p:cTn>
      </p:par>
    </p:tnLst>
    <p:bldLst>
      <p:bldP spid="40968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>Вася - Василёк </a:t>
            </a:r>
            <a:br>
              <a:rPr lang="ru-RU" sz="4000" dirty="0" smtClean="0"/>
            </a:br>
            <a:r>
              <a:rPr lang="ru-RU" sz="4000" dirty="0" smtClean="0"/>
              <a:t>500</a:t>
            </a:r>
          </a:p>
        </p:txBody>
      </p:sp>
      <p:sp>
        <p:nvSpPr>
          <p:cNvPr id="44039" name="Text Box 7"/>
          <p:cNvSpPr txBox="1">
            <a:spLocks noChangeArrowheads="1"/>
          </p:cNvSpPr>
          <p:nvPr/>
        </p:nvSpPr>
        <p:spPr bwMode="auto">
          <a:xfrm>
            <a:off x="3348038" y="4652963"/>
            <a:ext cx="4189412" cy="584200"/>
          </a:xfrm>
          <a:prstGeom prst="rect">
            <a:avLst/>
          </a:prstGeom>
          <a:solidFill>
            <a:schemeClr val="bg2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/>
              <a:t>Кто его раскрашивал</a:t>
            </a:r>
          </a:p>
        </p:txBody>
      </p:sp>
      <p:sp>
        <p:nvSpPr>
          <p:cNvPr id="33796" name="Text Box 9"/>
          <p:cNvSpPr txBox="1">
            <a:spLocks noChangeArrowheads="1"/>
          </p:cNvSpPr>
          <p:nvPr/>
        </p:nvSpPr>
        <p:spPr bwMode="auto">
          <a:xfrm>
            <a:off x="592138" y="1979613"/>
            <a:ext cx="7364412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/>
              <a:t>Какой вопрос волновал Васю, когда он рассматривал небо?</a:t>
            </a:r>
          </a:p>
        </p:txBody>
      </p:sp>
      <p:sp>
        <p:nvSpPr>
          <p:cNvPr id="33797" name="AutoShape 11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453188"/>
            <a:ext cx="468312" cy="404812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4044" name="AutoShape 12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563938" y="6524625"/>
            <a:ext cx="2016125" cy="3333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latin typeface="Times New Roman" pitchFamily="18" charset="0"/>
              </a:rPr>
              <a:t>ОТВЕТ</a:t>
            </a: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40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4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044"/>
                  </p:tgtEl>
                </p:cond>
              </p:nextCondLst>
            </p:seq>
          </p:childTnLst>
        </p:cTn>
      </p:par>
    </p:tnLst>
    <p:bldLst>
      <p:bldP spid="44039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Вопрос-аукцион</a:t>
            </a:r>
          </a:p>
        </p:txBody>
      </p:sp>
      <p:sp>
        <p:nvSpPr>
          <p:cNvPr id="48138" name="Rectangle 10"/>
          <p:cNvSpPr>
            <a:spLocks noChangeArrowheads="1"/>
          </p:cNvSpPr>
          <p:nvPr/>
        </p:nvSpPr>
        <p:spPr bwMode="auto">
          <a:xfrm>
            <a:off x="457200" y="3141663"/>
            <a:ext cx="8218488" cy="10080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defRPr/>
            </a:pPr>
            <a:r>
              <a:rPr lang="ru-RU" sz="32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тема: Вася -Василёк </a:t>
            </a:r>
          </a:p>
        </p:txBody>
      </p:sp>
      <p:sp>
        <p:nvSpPr>
          <p:cNvPr id="48139" name="Rectangle 11"/>
          <p:cNvSpPr>
            <a:spLocks noChangeArrowheads="1"/>
          </p:cNvSpPr>
          <p:nvPr/>
        </p:nvSpPr>
        <p:spPr bwMode="auto">
          <a:xfrm>
            <a:off x="468313" y="4581525"/>
            <a:ext cx="8218487" cy="1008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 marL="342900" indent="-342900" algn="ctr"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defRPr/>
            </a:pP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</a:rPr>
              <a:t>Стоимость: 200</a:t>
            </a:r>
          </a:p>
        </p:txBody>
      </p:sp>
      <p:sp>
        <p:nvSpPr>
          <p:cNvPr id="34821" name="AutoShape 13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04250" y="6381750"/>
            <a:ext cx="539750" cy="47625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8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8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81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8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8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8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8" grpId="0" build="p"/>
      <p:bldP spid="48139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>Вася-Василёк</a:t>
            </a:r>
            <a:br>
              <a:rPr lang="ru-RU" sz="4000" dirty="0" smtClean="0"/>
            </a:br>
            <a:r>
              <a:rPr lang="ru-RU" sz="4000" dirty="0" smtClean="0"/>
              <a:t>200</a:t>
            </a:r>
          </a:p>
        </p:txBody>
      </p:sp>
      <p:sp>
        <p:nvSpPr>
          <p:cNvPr id="35843" name="Text Box 5"/>
          <p:cNvSpPr txBox="1">
            <a:spLocks noChangeArrowheads="1"/>
          </p:cNvSpPr>
          <p:nvPr/>
        </p:nvSpPr>
        <p:spPr bwMode="auto">
          <a:xfrm>
            <a:off x="757238" y="1431925"/>
            <a:ext cx="7559675" cy="1570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/>
              <a:t>Кем приходится герой многочисленных стихотворений Василёк Юрию Асмолову?</a:t>
            </a:r>
          </a:p>
        </p:txBody>
      </p:sp>
      <p:sp>
        <p:nvSpPr>
          <p:cNvPr id="71686" name="Text Box 6"/>
          <p:cNvSpPr txBox="1">
            <a:spLocks noChangeArrowheads="1"/>
          </p:cNvSpPr>
          <p:nvPr/>
        </p:nvSpPr>
        <p:spPr bwMode="auto">
          <a:xfrm>
            <a:off x="3132138" y="4652963"/>
            <a:ext cx="25415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/>
              <a:t>Это его внук</a:t>
            </a:r>
          </a:p>
        </p:txBody>
      </p:sp>
      <p:sp>
        <p:nvSpPr>
          <p:cNvPr id="35845" name="AutoShape 8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381750"/>
            <a:ext cx="468312" cy="476250"/>
          </a:xfrm>
          <a:prstGeom prst="actionButtonHome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1689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563938" y="6524625"/>
            <a:ext cx="2016125" cy="3333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latin typeface="Times New Roman" pitchFamily="18" charset="0"/>
              </a:rPr>
              <a:t>ОТВЕТ</a:t>
            </a: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7168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689"/>
                  </p:tgtEl>
                </p:cond>
              </p:nextCondLst>
            </p:seq>
          </p:childTnLst>
        </p:cTn>
      </p:par>
    </p:tnLst>
    <p:bldLst>
      <p:bldP spid="7168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8" name="WordArt 4"/>
          <p:cNvSpPr>
            <a:spLocks noChangeArrowheads="1" noChangeShapeType="1" noTextEdit="1"/>
          </p:cNvSpPr>
          <p:nvPr/>
        </p:nvSpPr>
        <p:spPr bwMode="auto">
          <a:xfrm>
            <a:off x="250825" y="260350"/>
            <a:ext cx="8497888" cy="6524625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  <a:scene3d>
              <a:camera prst="legacyObliqueTopRight"/>
              <a:lightRig rig="legacyFlat3" dir="b"/>
            </a:scene3d>
            <a:sp3d extrusionH="227000" prstMaterial="legacyMatte">
              <a:extrusionClr>
                <a:srgbClr val="DFCB99"/>
              </a:extrusionClr>
            </a:sp3d>
          </a:bodyPr>
          <a:lstStyle/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8900000" scaled="1"/>
                </a:gradFill>
                <a:latin typeface="Monotype Corsiva"/>
              </a:rPr>
              <a:t>Подведение</a:t>
            </a:r>
          </a:p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8900000" scaled="1"/>
                </a:gradFill>
                <a:latin typeface="Monotype Corsiva"/>
              </a:rPr>
              <a:t>итогов</a:t>
            </a:r>
          </a:p>
          <a:p>
            <a:pPr algn="ctr"/>
            <a:r>
              <a:rPr lang="ru-RU" sz="3600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3399"/>
                    </a:gs>
                    <a:gs pos="25000">
                      <a:srgbClr val="FF6633"/>
                    </a:gs>
                    <a:gs pos="50000">
                      <a:srgbClr val="FFFF00"/>
                    </a:gs>
                    <a:gs pos="75000">
                      <a:srgbClr val="01A78F"/>
                    </a:gs>
                    <a:gs pos="100000">
                      <a:srgbClr val="3366FF"/>
                    </a:gs>
                  </a:gsLst>
                  <a:lin ang="18900000" scaled="1"/>
                </a:gradFill>
                <a:latin typeface="Monotype Corsiva"/>
              </a:rPr>
              <a:t>игры</a:t>
            </a: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854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548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Использованная литература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80000"/>
              </a:spcBef>
              <a:defRPr/>
            </a:pPr>
            <a:r>
              <a:rPr lang="ru-RU" sz="2000" b="1" dirty="0" smtClean="0"/>
              <a:t>Соловушка Хрестоматия для чтения в начальной школе</a:t>
            </a:r>
          </a:p>
          <a:p>
            <a:pPr eaLnBrk="1" hangingPunct="1">
              <a:lnSpc>
                <a:spcPct val="80000"/>
              </a:lnSpc>
              <a:spcBef>
                <a:spcPct val="80000"/>
              </a:spcBef>
              <a:buFont typeface="Wingdings" pitchFamily="2" charset="2"/>
              <a:buNone/>
              <a:defRPr/>
            </a:pPr>
            <a:r>
              <a:rPr lang="ru-RU" sz="2000" b="1" dirty="0" smtClean="0"/>
              <a:t> О.О. Барышникова, Е.А. Демидова. – Курск, 2016.</a:t>
            </a:r>
          </a:p>
          <a:p>
            <a:pPr eaLnBrk="1" hangingPunct="1">
              <a:lnSpc>
                <a:spcPct val="80000"/>
              </a:lnSpc>
              <a:spcBef>
                <a:spcPct val="80000"/>
              </a:spcBef>
              <a:defRPr/>
            </a:pPr>
            <a:r>
              <a:rPr lang="ru-RU" sz="2000" b="1" dirty="0" smtClean="0"/>
              <a:t> </a:t>
            </a:r>
            <a:r>
              <a:rPr lang="en-US" sz="2000" b="1" dirty="0" smtClean="0">
                <a:hlinkClick r:id="rId2"/>
              </a:rPr>
              <a:t>https://stihi.ru/2011/10/23/4111</a:t>
            </a:r>
            <a:r>
              <a:rPr lang="ru-RU" sz="2000" b="1" dirty="0" smtClean="0"/>
              <a:t> </a:t>
            </a: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0825" y="2492375"/>
            <a:ext cx="5699125" cy="22320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endParaRPr lang="ru-RU" dirty="0" smtClean="0"/>
          </a:p>
          <a:p>
            <a:pPr eaLnBrk="1" hangingPunct="1">
              <a:defRPr/>
            </a:pPr>
            <a:r>
              <a:rPr lang="en-US" dirty="0" smtClean="0">
                <a:hlinkClick r:id="rId2"/>
              </a:rPr>
              <a:t>https://</a:t>
            </a:r>
            <a:r>
              <a:rPr lang="ru-RU" dirty="0" err="1" smtClean="0">
                <a:hlinkClick r:id="rId2"/>
              </a:rPr>
              <a:t>урок.рф</a:t>
            </a:r>
            <a:r>
              <a:rPr lang="ru-RU" dirty="0" smtClean="0">
                <a:hlinkClick r:id="rId2"/>
              </a:rPr>
              <a:t>/</a:t>
            </a:r>
            <a:r>
              <a:rPr lang="en-US" dirty="0" smtClean="0">
                <a:hlinkClick r:id="rId2"/>
              </a:rPr>
              <a:t>library/shablon_prezentatcii_svoya_igra_200153.html</a:t>
            </a:r>
            <a:r>
              <a:rPr lang="ru-RU" dirty="0" smtClean="0"/>
              <a:t> </a:t>
            </a:r>
          </a:p>
        </p:txBody>
      </p:sp>
      <p:pic>
        <p:nvPicPr>
          <p:cNvPr id="38915" name="Picture 4" descr="IMG_872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688" y="2492375"/>
            <a:ext cx="2627312" cy="172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advClick="0">
    <p:zoom dir="in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606" name="Group 78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8435975" cy="4597399"/>
        </p:xfrm>
        <a:graphic>
          <a:graphicData uri="http://schemas.openxmlformats.org/drawingml/2006/table">
            <a:tbl>
              <a:tblPr/>
              <a:tblGrid>
                <a:gridCol w="2520950"/>
                <a:gridCol w="1033463"/>
                <a:gridCol w="958850"/>
                <a:gridCol w="958850"/>
                <a:gridCol w="960437"/>
                <a:gridCol w="958850"/>
                <a:gridCol w="1044575"/>
              </a:tblGrid>
              <a:tr h="11331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История жизни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9951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Вася- Василёк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315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Былинки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3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15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charset="0"/>
                        </a:rPr>
                        <a:t>Времена года</a:t>
                      </a:r>
                    </a:p>
                  </a:txBody>
                  <a:tcPr marT="45707" marB="4570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marT="45707" marB="4570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6188" name="Picture 67" descr="логотип своей игры"/>
          <p:cNvPicPr>
            <a:picLocks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1185863"/>
          </a:xfrm>
          <a:noFill/>
        </p:spPr>
      </p:pic>
      <p:sp>
        <p:nvSpPr>
          <p:cNvPr id="6189" name="WordArt 79"/>
          <p:cNvSpPr>
            <a:spLocks noChangeArrowheads="1" noChangeShapeType="1" noTextEdit="1"/>
          </p:cNvSpPr>
          <p:nvPr/>
        </p:nvSpPr>
        <p:spPr bwMode="auto">
          <a:xfrm>
            <a:off x="4284663" y="0"/>
            <a:ext cx="4859337" cy="1484313"/>
          </a:xfrm>
          <a:prstGeom prst="rect">
            <a:avLst/>
          </a:prstGeom>
        </p:spPr>
        <p:txBody>
          <a:bodyPr wrap="none" fromWordArt="1">
            <a:prstTxWarp prst="textFadeUp">
              <a:avLst>
                <a:gd name="adj" fmla="val 9991"/>
              </a:avLst>
            </a:prstTxWarp>
          </a:bodyPr>
          <a:lstStyle/>
          <a:p>
            <a:pPr algn="ctr"/>
            <a:r>
              <a:rPr lang="ru-RU" sz="3600" b="1" kern="10">
                <a:ln w="12700">
                  <a:solidFill>
                    <a:srgbClr val="B2B2B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540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1 тур</a:t>
            </a:r>
          </a:p>
        </p:txBody>
      </p:sp>
      <p:sp>
        <p:nvSpPr>
          <p:cNvPr id="6190" name="AutoShape 81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2555875" y="6453188"/>
            <a:ext cx="4608513" cy="404812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2800">
                <a:latin typeface="Times New Roman" pitchFamily="18" charset="0"/>
              </a:rPr>
              <a:t>Вопросов больше нет!</a:t>
            </a:r>
          </a:p>
        </p:txBody>
      </p:sp>
      <p:sp>
        <p:nvSpPr>
          <p:cNvPr id="22611" name="Text Box 83"/>
          <p:cNvSpPr txBox="1">
            <a:spLocks noChangeArrowheads="1"/>
          </p:cNvSpPr>
          <p:nvPr/>
        </p:nvSpPr>
        <p:spPr bwMode="auto">
          <a:xfrm>
            <a:off x="3059113" y="1844675"/>
            <a:ext cx="8604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  <a:hlinkClick r:id="" action="ppaction://customshow?id=0"/>
              </a:rPr>
              <a:t>100</a:t>
            </a:r>
            <a:endParaRPr lang="ru-RU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612" name="Text Box 84"/>
          <p:cNvSpPr txBox="1">
            <a:spLocks noChangeArrowheads="1"/>
          </p:cNvSpPr>
          <p:nvPr/>
        </p:nvSpPr>
        <p:spPr bwMode="auto">
          <a:xfrm>
            <a:off x="4071938" y="1841500"/>
            <a:ext cx="8604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  <a:hlinkClick r:id="" action="ppaction://customshow?id=1"/>
              </a:rPr>
              <a:t>200</a:t>
            </a:r>
            <a:endParaRPr lang="ru-RU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613" name="Text Box 85"/>
          <p:cNvSpPr txBox="1">
            <a:spLocks noChangeArrowheads="1"/>
          </p:cNvSpPr>
          <p:nvPr/>
        </p:nvSpPr>
        <p:spPr bwMode="auto">
          <a:xfrm>
            <a:off x="5006975" y="1841500"/>
            <a:ext cx="8604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  <a:hlinkClick r:id="" action="ppaction://customshow?id=2"/>
              </a:rPr>
              <a:t>300</a:t>
            </a:r>
            <a:endParaRPr lang="ru-RU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614" name="Text Box 86"/>
          <p:cNvSpPr txBox="1">
            <a:spLocks noChangeArrowheads="1"/>
          </p:cNvSpPr>
          <p:nvPr/>
        </p:nvSpPr>
        <p:spPr bwMode="auto">
          <a:xfrm>
            <a:off x="6016625" y="1841500"/>
            <a:ext cx="8604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  <a:hlinkClick r:id="" action="ppaction://customshow?id=11"/>
              </a:rPr>
              <a:t>400</a:t>
            </a:r>
            <a:endParaRPr lang="ru-RU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615" name="Text Box 87"/>
          <p:cNvSpPr txBox="1">
            <a:spLocks noChangeArrowheads="1"/>
          </p:cNvSpPr>
          <p:nvPr/>
        </p:nvSpPr>
        <p:spPr bwMode="auto">
          <a:xfrm>
            <a:off x="6951663" y="1841500"/>
            <a:ext cx="8604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  <a:hlinkClick r:id="" action="ppaction://customshow?id=3"/>
              </a:rPr>
              <a:t>500</a:t>
            </a:r>
            <a:endParaRPr lang="ru-RU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616" name="Text Box 88"/>
          <p:cNvSpPr txBox="1">
            <a:spLocks noChangeArrowheads="1"/>
          </p:cNvSpPr>
          <p:nvPr/>
        </p:nvSpPr>
        <p:spPr bwMode="auto">
          <a:xfrm>
            <a:off x="7959725" y="1841500"/>
            <a:ext cx="8604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  <a:hlinkClick r:id="" action="ppaction://customshow?id=4"/>
              </a:rPr>
              <a:t>600</a:t>
            </a:r>
            <a:endParaRPr lang="ru-RU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618" name="Text Box 90"/>
          <p:cNvSpPr txBox="1">
            <a:spLocks noChangeArrowheads="1"/>
          </p:cNvSpPr>
          <p:nvPr/>
        </p:nvSpPr>
        <p:spPr bwMode="auto">
          <a:xfrm>
            <a:off x="2987675" y="2968625"/>
            <a:ext cx="8604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  <a:hlinkClick r:id="" action="ppaction://customshow?id=5"/>
              </a:rPr>
              <a:t>100</a:t>
            </a:r>
            <a:endParaRPr lang="ru-RU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619" name="Text Box 91"/>
          <p:cNvSpPr txBox="1">
            <a:spLocks noChangeArrowheads="1"/>
          </p:cNvSpPr>
          <p:nvPr/>
        </p:nvSpPr>
        <p:spPr bwMode="auto">
          <a:xfrm>
            <a:off x="4067175" y="2968625"/>
            <a:ext cx="8604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  <a:hlinkClick r:id="" action="ppaction://customshow?id=6"/>
              </a:rPr>
              <a:t>200</a:t>
            </a:r>
            <a:endParaRPr lang="ru-RU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620" name="Text Box 92"/>
          <p:cNvSpPr txBox="1">
            <a:spLocks noChangeArrowheads="1"/>
          </p:cNvSpPr>
          <p:nvPr/>
        </p:nvSpPr>
        <p:spPr bwMode="auto">
          <a:xfrm>
            <a:off x="5003800" y="2997200"/>
            <a:ext cx="8604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  <a:hlinkClick r:id="" action="ppaction://customshow?id=7"/>
              </a:rPr>
              <a:t>300</a:t>
            </a:r>
            <a:endParaRPr lang="ru-RU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621" name="Text Box 93"/>
          <p:cNvSpPr txBox="1">
            <a:spLocks noChangeArrowheads="1"/>
          </p:cNvSpPr>
          <p:nvPr/>
        </p:nvSpPr>
        <p:spPr bwMode="auto">
          <a:xfrm>
            <a:off x="5940425" y="2997200"/>
            <a:ext cx="8604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  <a:hlinkClick r:id="" action="ppaction://customshow?id=8"/>
              </a:rPr>
              <a:t>400</a:t>
            </a:r>
            <a:endParaRPr lang="ru-RU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622" name="Text Box 94"/>
          <p:cNvSpPr txBox="1">
            <a:spLocks noChangeArrowheads="1"/>
          </p:cNvSpPr>
          <p:nvPr/>
        </p:nvSpPr>
        <p:spPr bwMode="auto">
          <a:xfrm>
            <a:off x="6948488" y="2997200"/>
            <a:ext cx="8604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  <a:hlinkClick r:id="" action="ppaction://customshow?id=9"/>
              </a:rPr>
              <a:t>500</a:t>
            </a:r>
            <a:endParaRPr lang="ru-RU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623" name="Text Box 95"/>
          <p:cNvSpPr txBox="1">
            <a:spLocks noChangeArrowheads="1"/>
          </p:cNvSpPr>
          <p:nvPr/>
        </p:nvSpPr>
        <p:spPr bwMode="auto">
          <a:xfrm>
            <a:off x="7885113" y="2994025"/>
            <a:ext cx="8604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  <a:hlinkClick r:id="" action="ppaction://customshow?id=10"/>
              </a:rPr>
              <a:t>600</a:t>
            </a:r>
            <a:endParaRPr lang="ru-RU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624" name="Text Box 96"/>
          <p:cNvSpPr txBox="1">
            <a:spLocks noChangeArrowheads="1"/>
          </p:cNvSpPr>
          <p:nvPr/>
        </p:nvSpPr>
        <p:spPr bwMode="auto">
          <a:xfrm>
            <a:off x="2987675" y="4264025"/>
            <a:ext cx="8604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  <a:hlinkClick r:id="" action="ppaction://customshow?id=18"/>
              </a:rPr>
              <a:t>100</a:t>
            </a:r>
            <a:endParaRPr lang="ru-RU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625" name="Text Box 97"/>
          <p:cNvSpPr txBox="1">
            <a:spLocks noChangeArrowheads="1"/>
          </p:cNvSpPr>
          <p:nvPr/>
        </p:nvSpPr>
        <p:spPr bwMode="auto">
          <a:xfrm>
            <a:off x="4067175" y="4264025"/>
            <a:ext cx="8604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  <a:hlinkClick r:id="" action="ppaction://customshow?id=19"/>
              </a:rPr>
              <a:t>200</a:t>
            </a:r>
            <a:endParaRPr lang="ru-RU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626" name="Text Box 98"/>
          <p:cNvSpPr txBox="1">
            <a:spLocks noChangeArrowheads="1"/>
          </p:cNvSpPr>
          <p:nvPr/>
        </p:nvSpPr>
        <p:spPr bwMode="auto">
          <a:xfrm>
            <a:off x="5003800" y="4264025"/>
            <a:ext cx="8604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  <a:hlinkClick r:id="" action="ppaction://customshow?id=20"/>
              </a:rPr>
              <a:t>300</a:t>
            </a:r>
            <a:endParaRPr lang="ru-RU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627" name="Text Box 99"/>
          <p:cNvSpPr txBox="1">
            <a:spLocks noChangeArrowheads="1"/>
          </p:cNvSpPr>
          <p:nvPr/>
        </p:nvSpPr>
        <p:spPr bwMode="auto">
          <a:xfrm>
            <a:off x="5940425" y="4264025"/>
            <a:ext cx="8604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  <a:hlinkClick r:id="" action="ppaction://customshow?id=21"/>
              </a:rPr>
              <a:t>400</a:t>
            </a:r>
            <a:endParaRPr lang="ru-RU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628" name="Text Box 100"/>
          <p:cNvSpPr txBox="1">
            <a:spLocks noChangeArrowheads="1"/>
          </p:cNvSpPr>
          <p:nvPr/>
        </p:nvSpPr>
        <p:spPr bwMode="auto">
          <a:xfrm>
            <a:off x="6948488" y="4264025"/>
            <a:ext cx="8604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  <a:hlinkClick r:id="" action="ppaction://customshow?id=22"/>
              </a:rPr>
              <a:t>500</a:t>
            </a:r>
            <a:endParaRPr lang="ru-RU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629" name="Text Box 101"/>
          <p:cNvSpPr txBox="1">
            <a:spLocks noChangeArrowheads="1"/>
          </p:cNvSpPr>
          <p:nvPr/>
        </p:nvSpPr>
        <p:spPr bwMode="auto">
          <a:xfrm>
            <a:off x="7885113" y="4264025"/>
            <a:ext cx="8604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  <a:hlinkClick r:id="" action="ppaction://customshow?id=23"/>
              </a:rPr>
              <a:t>600</a:t>
            </a:r>
            <a:endParaRPr lang="ru-RU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630" name="Text Box 102"/>
          <p:cNvSpPr txBox="1">
            <a:spLocks noChangeArrowheads="1"/>
          </p:cNvSpPr>
          <p:nvPr/>
        </p:nvSpPr>
        <p:spPr bwMode="auto">
          <a:xfrm>
            <a:off x="2987675" y="5441950"/>
            <a:ext cx="8604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defRPr/>
            </a:pP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  <a:hlinkClick r:id="" action="ppaction://customshow?id=12"/>
              </a:rPr>
              <a:t>100</a:t>
            </a:r>
            <a:endParaRPr lang="ru-RU" sz="3200"/>
          </a:p>
        </p:txBody>
      </p:sp>
      <p:sp>
        <p:nvSpPr>
          <p:cNvPr id="22631" name="Text Box 103"/>
          <p:cNvSpPr txBox="1">
            <a:spLocks noChangeArrowheads="1"/>
          </p:cNvSpPr>
          <p:nvPr/>
        </p:nvSpPr>
        <p:spPr bwMode="auto">
          <a:xfrm>
            <a:off x="4067175" y="5416550"/>
            <a:ext cx="8604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  <a:hlinkClick r:id="" action="ppaction://customshow?id=13"/>
              </a:rPr>
              <a:t>200</a:t>
            </a:r>
            <a:endParaRPr lang="ru-RU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632" name="Text Box 104"/>
          <p:cNvSpPr txBox="1">
            <a:spLocks noChangeArrowheads="1"/>
          </p:cNvSpPr>
          <p:nvPr/>
        </p:nvSpPr>
        <p:spPr bwMode="auto">
          <a:xfrm>
            <a:off x="5003800" y="5416550"/>
            <a:ext cx="8604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  <a:hlinkClick r:id="" action="ppaction://customshow?id=14"/>
              </a:rPr>
              <a:t>300</a:t>
            </a:r>
            <a:endParaRPr lang="ru-RU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633" name="Text Box 105"/>
          <p:cNvSpPr txBox="1">
            <a:spLocks noChangeArrowheads="1"/>
          </p:cNvSpPr>
          <p:nvPr/>
        </p:nvSpPr>
        <p:spPr bwMode="auto">
          <a:xfrm>
            <a:off x="6011863" y="5416550"/>
            <a:ext cx="8604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  <a:hlinkClick r:id="" action="ppaction://customshow?id=15"/>
              </a:rPr>
              <a:t>400</a:t>
            </a:r>
            <a:endParaRPr lang="ru-RU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634" name="Text Box 106"/>
          <p:cNvSpPr txBox="1">
            <a:spLocks noChangeArrowheads="1"/>
          </p:cNvSpPr>
          <p:nvPr/>
        </p:nvSpPr>
        <p:spPr bwMode="auto">
          <a:xfrm>
            <a:off x="6948488" y="5441950"/>
            <a:ext cx="8604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  <a:hlinkClick r:id="" action="ppaction://customshow?id=16"/>
              </a:rPr>
              <a:t>500</a:t>
            </a:r>
            <a:endParaRPr lang="ru-RU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2635" name="Text Box 107"/>
          <p:cNvSpPr txBox="1">
            <a:spLocks noChangeArrowheads="1"/>
          </p:cNvSpPr>
          <p:nvPr/>
        </p:nvSpPr>
        <p:spPr bwMode="auto">
          <a:xfrm>
            <a:off x="7956550" y="5416550"/>
            <a:ext cx="860425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3200">
                <a:effectLst>
                  <a:outerShdw blurRad="38100" dist="38100" dir="2700000" algn="tl">
                    <a:srgbClr val="000000"/>
                  </a:outerShdw>
                </a:effectLst>
                <a:hlinkClick r:id="" action="ppaction://customshow?id=17"/>
              </a:rPr>
              <a:t>600</a:t>
            </a:r>
            <a:endParaRPr lang="ru-RU" sz="32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26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26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1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26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 nodeType="clickPar">
                      <p:stCondLst>
                        <p:cond delay="0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226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12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226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26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13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226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 nodeType="clickPar">
                      <p:stCondLst>
                        <p:cond delay="0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226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14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226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 nodeType="clickPar">
                      <p:stCondLst>
                        <p:cond delay="0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226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15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226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 nodeType="clickPar">
                      <p:stCondLst>
                        <p:cond delay="0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500"/>
                                        <p:tgtEl>
                                          <p:spTgt spid="226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16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26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 nodeType="clickPar">
                      <p:stCondLst>
                        <p:cond delay="0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226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1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226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 nodeType="clickPar">
                      <p:stCondLst>
                        <p:cond delay="0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226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1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26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 nodeType="clickPar">
                      <p:stCondLst>
                        <p:cond delay="0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26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20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226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 nodeType="clickPar">
                      <p:stCondLst>
                        <p:cond delay="0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226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21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2262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 nodeType="clickPar">
                      <p:stCondLst>
                        <p:cond delay="0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226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22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2262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 nodeType="clickPar">
                      <p:stCondLst>
                        <p:cond delay="0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226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23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2262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 nodeType="clickPar">
                      <p:stCondLst>
                        <p:cond delay="0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226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24"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2262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 nodeType="clickPar">
                      <p:stCondLst>
                        <p:cond delay="0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226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25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26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 nodeType="clickPar">
                      <p:stCondLst>
                        <p:cond delay="0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226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26"/>
                  </p:tgtEl>
                </p:cond>
              </p:nextCondLst>
            </p:seq>
            <p:seq concurrent="1" nextAc="seek">
              <p:cTn id="92" restart="whenNotActive" fill="hold" evtFilter="cancelBubble" nodeType="interactiveSeq">
                <p:stCondLst>
                  <p:cond evt="onClick" delay="0">
                    <p:tgtEl>
                      <p:spTgt spid="226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3" fill="hold" nodeType="clickPar">
                      <p:stCondLst>
                        <p:cond delay="0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226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27"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226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 nodeType="clickPar">
                      <p:stCondLst>
                        <p:cond delay="0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226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28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226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 nodeType="clickPar">
                      <p:stCondLst>
                        <p:cond delay="0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226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29"/>
                  </p:tgtEl>
                </p:cond>
              </p:nextCondLst>
            </p:seq>
            <p:seq concurrent="1" nextAc="seek">
              <p:cTn id="110" restart="whenNotActive" fill="hold" evtFilter="cancelBubble" nodeType="interactiveSeq">
                <p:stCondLst>
                  <p:cond evt="onClick" delay="0">
                    <p:tgtEl>
                      <p:spTgt spid="226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1" fill="hold" nodeType="clickPar">
                      <p:stCondLst>
                        <p:cond delay="0"/>
                      </p:stCondLst>
                      <p:childTnLst>
                        <p:par>
                          <p:cTn id="1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226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30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226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 nodeType="clickPar">
                      <p:stCondLst>
                        <p:cond delay="0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226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31"/>
                  </p:tgtEl>
                </p:cond>
              </p:nextCondLst>
            </p:seq>
            <p:seq concurrent="1" nextAc="seek">
              <p:cTn id="122" restart="whenNotActive" fill="hold" evtFilter="cancelBubble" nodeType="interactiveSeq">
                <p:stCondLst>
                  <p:cond evt="onClick" delay="0">
                    <p:tgtEl>
                      <p:spTgt spid="226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3" fill="hold" nodeType="clickPar">
                      <p:stCondLst>
                        <p:cond delay="0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226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32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226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 nodeType="clickPar">
                      <p:stCondLst>
                        <p:cond delay="0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226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33"/>
                  </p:tgtEl>
                </p:cond>
              </p:nextCondLst>
            </p:seq>
            <p:seq concurrent="1" nextAc="seek">
              <p:cTn id="134" restart="whenNotActive" fill="hold" evtFilter="cancelBubble" nodeType="interactiveSeq">
                <p:stCondLst>
                  <p:cond evt="onClick" delay="0">
                    <p:tgtEl>
                      <p:spTgt spid="226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5" fill="hold" nodeType="clickPar">
                      <p:stCondLst>
                        <p:cond delay="0"/>
                      </p:stCondLst>
                      <p:childTnLst>
                        <p:par>
                          <p:cTn id="1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8" dur="500"/>
                                        <p:tgtEl>
                                          <p:spTgt spid="226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34"/>
                  </p:tgtEl>
                </p:cond>
              </p:nextCondLst>
            </p:seq>
            <p:seq concurrent="1" nextAc="seek">
              <p:cTn id="140" restart="whenNotActive" fill="hold" evtFilter="cancelBubble" nodeType="interactiveSeq">
                <p:stCondLst>
                  <p:cond evt="onClick" delay="0">
                    <p:tgtEl>
                      <p:spTgt spid="226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1" fill="hold" nodeType="clickPar">
                      <p:stCondLst>
                        <p:cond delay="0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4" dur="500"/>
                                        <p:tgtEl>
                                          <p:spTgt spid="226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2635"/>
                  </p:tgtEl>
                </p:cond>
              </p:nextCondLst>
            </p:seq>
          </p:childTnLst>
        </p:cTn>
      </p:par>
    </p:tnLst>
    <p:bldLst>
      <p:bldP spid="22611" grpId="0"/>
      <p:bldP spid="22612" grpId="0"/>
      <p:bldP spid="22613" grpId="0"/>
      <p:bldP spid="22614" grpId="0"/>
      <p:bldP spid="22615" grpId="0"/>
      <p:bldP spid="22616" grpId="0"/>
      <p:bldP spid="22618" grpId="0"/>
      <p:bldP spid="22619" grpId="0"/>
      <p:bldP spid="22620" grpId="0"/>
      <p:bldP spid="22621" grpId="0"/>
      <p:bldP spid="22622" grpId="0"/>
      <p:bldP spid="22623" grpId="0"/>
      <p:bldP spid="22624" grpId="0"/>
      <p:bldP spid="22625" grpId="0"/>
      <p:bldP spid="22626" grpId="0"/>
      <p:bldP spid="22627" grpId="0"/>
      <p:bldP spid="22628" grpId="0"/>
      <p:bldP spid="22629" grpId="0"/>
      <p:bldP spid="22630" grpId="0"/>
      <p:bldP spid="22631" grpId="0"/>
      <p:bldP spid="22632" grpId="0"/>
      <p:bldP spid="22633" grpId="0"/>
      <p:bldP spid="22634" grpId="0"/>
      <p:bldP spid="2263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>История жизни</a:t>
            </a:r>
            <a:br>
              <a:rPr lang="ru-RU" sz="4000" dirty="0" smtClean="0"/>
            </a:br>
            <a:r>
              <a:rPr lang="ru-RU" sz="4000" dirty="0" smtClean="0"/>
              <a:t>100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11811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ru-RU" dirty="0" smtClean="0"/>
              <a:t>Где и с кем до поступления в школу жил маленький Юра </a:t>
            </a:r>
            <a:r>
              <a:rPr lang="ru-RU" dirty="0" err="1" smtClean="0"/>
              <a:t>Асмолов</a:t>
            </a:r>
            <a:r>
              <a:rPr lang="ru-RU" dirty="0"/>
              <a:t>?</a:t>
            </a:r>
            <a:endParaRPr lang="ru-RU" dirty="0" smtClean="0"/>
          </a:p>
          <a:p>
            <a:pPr eaLnBrk="1" hangingPunct="1">
              <a:buFont typeface="Wingdings" pitchFamily="2" charset="2"/>
              <a:buNone/>
              <a:defRPr/>
            </a:pPr>
            <a:endParaRPr lang="ru-RU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dirty="0" smtClean="0"/>
          </a:p>
        </p:txBody>
      </p:sp>
      <p:sp>
        <p:nvSpPr>
          <p:cNvPr id="7172" name="AutoShape 4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453188"/>
            <a:ext cx="468312" cy="404812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077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563938" y="6524625"/>
            <a:ext cx="2016125" cy="3333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latin typeface="Times New Roman" pitchFamily="18" charset="0"/>
              </a:rPr>
              <a:t>ОТВЕТ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3059113" y="4364038"/>
            <a:ext cx="3648075" cy="904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Село </a:t>
            </a:r>
            <a:r>
              <a:rPr lang="ru-RU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Молотычи</a:t>
            </a:r>
            <a:r>
              <a:rPr lang="ru-RU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90000"/>
              <a:buFont typeface="Wingdings" pitchFamily="2" charset="2"/>
              <a:buNone/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с дедушкой и бабушкой</a:t>
            </a:r>
            <a:r>
              <a:rPr lang="ru-RU" sz="2400" dirty="0"/>
              <a:t> </a:t>
            </a: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30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7"/>
                  </p:tgtEl>
                </p:cond>
              </p:nextCondLst>
            </p:seq>
          </p:childTnLst>
        </p:cTn>
      </p:par>
    </p:tnLst>
    <p:bldLst>
      <p:bldP spid="3075" grpId="0" build="p"/>
      <p:bldP spid="307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dirty="0" smtClean="0"/>
              <a:t>История жизни</a:t>
            </a:r>
            <a:br>
              <a:rPr lang="ru-RU" sz="4000" dirty="0" smtClean="0"/>
            </a:br>
            <a:r>
              <a:rPr lang="ru-RU" sz="4000" dirty="0" smtClean="0"/>
              <a:t>200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20447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ru-RU" dirty="0" smtClean="0"/>
              <a:t>В какой школе учился Юрий </a:t>
            </a:r>
            <a:r>
              <a:rPr lang="ru-RU" dirty="0" err="1" smtClean="0"/>
              <a:t>Асмолов</a:t>
            </a:r>
            <a:r>
              <a:rPr lang="ru-RU" dirty="0"/>
              <a:t>?</a:t>
            </a:r>
            <a:r>
              <a:rPr lang="ru-RU" dirty="0" smtClean="0"/>
              <a:t>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dirty="0" smtClean="0"/>
          </a:p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ru-RU" dirty="0" smtClean="0"/>
          </a:p>
        </p:txBody>
      </p:sp>
      <p:sp>
        <p:nvSpPr>
          <p:cNvPr id="8196" name="AutoShape 23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453188"/>
            <a:ext cx="468312" cy="404812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216" name="AutoShape 2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563938" y="6524625"/>
            <a:ext cx="2016125" cy="3333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latin typeface="Times New Roman" pitchFamily="18" charset="0"/>
              </a:rPr>
              <a:t>ОТВЕТ</a:t>
            </a:r>
          </a:p>
        </p:txBody>
      </p:sp>
      <p:sp>
        <p:nvSpPr>
          <p:cNvPr id="8217" name="Rectangle 25"/>
          <p:cNvSpPr>
            <a:spLocks noChangeArrowheads="1"/>
          </p:cNvSpPr>
          <p:nvPr/>
        </p:nvSpPr>
        <p:spPr bwMode="auto">
          <a:xfrm>
            <a:off x="3851275" y="4579938"/>
            <a:ext cx="4868863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Он учился в школе №45 </a:t>
            </a:r>
            <a:r>
              <a:rPr lang="ru-RU" sz="2400" dirty="0" err="1">
                <a:effectLst>
                  <a:outerShdw blurRad="38100" dist="38100" dir="2700000" algn="tl">
                    <a:srgbClr val="000000"/>
                  </a:outerShdw>
                </a:effectLst>
              </a:rPr>
              <a:t>г.Курска</a:t>
            </a:r>
            <a:endParaRPr lang="ru-RU" sz="2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2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16"/>
                  </p:tgtEl>
                </p:cond>
              </p:nextCondLst>
            </p:seq>
          </p:childTnLst>
        </p:cTn>
      </p:par>
    </p:tnLst>
    <p:bldLst>
      <p:bldP spid="8195" grpId="0" build="p"/>
      <p:bldP spid="82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60563"/>
            <a:ext cx="9144000" cy="1036637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ru-RU" dirty="0" smtClean="0"/>
              <a:t>Какую профессию получил поэт еще в школьные годы?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dirty="0" smtClean="0"/>
          </a:p>
          <a:p>
            <a:pPr algn="ctr" eaLnBrk="1" hangingPunct="1">
              <a:buFont typeface="Wingdings" pitchFamily="2" charset="2"/>
              <a:buNone/>
              <a:defRPr/>
            </a:pPr>
            <a:endParaRPr lang="ru-RU" dirty="0" smtClean="0"/>
          </a:p>
        </p:txBody>
      </p:sp>
      <p:sp>
        <p:nvSpPr>
          <p:cNvPr id="9219" name="AutoShape 5">
            <a:hlinkClick r:id="rId2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453188"/>
            <a:ext cx="468312" cy="404812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4102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563938" y="6524625"/>
            <a:ext cx="2016125" cy="3333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latin typeface="Times New Roman" pitchFamily="18" charset="0"/>
              </a:rPr>
              <a:t>ОТВЕТ</a:t>
            </a:r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3708400" y="4195763"/>
            <a:ext cx="332422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ru-RU" sz="2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Профессию : шофера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dirty="0" smtClean="0"/>
              <a:t>История жизни</a:t>
            </a:r>
            <a:endParaRPr lang="ru-RU" dirty="0"/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410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 nodeType="clickPar">
                      <p:stCondLst>
                        <p:cond delay="0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02"/>
                  </p:tgtEl>
                </p:cond>
              </p:nextCondLst>
            </p:seq>
          </p:childTnLst>
        </p:cTn>
      </p:par>
    </p:tnLst>
    <p:bldLst>
      <p:bldP spid="4099" grpId="0" build="p"/>
      <p:bldP spid="410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Кот в мешке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124075" y="1341438"/>
            <a:ext cx="4972050" cy="5254625"/>
            <a:chOff x="1338" y="845"/>
            <a:chExt cx="3132" cy="3310"/>
          </a:xfrm>
        </p:grpSpPr>
        <p:sp>
          <p:nvSpPr>
            <p:cNvPr id="10245" name="Freeform 4"/>
            <p:cNvSpPr>
              <a:spLocks/>
            </p:cNvSpPr>
            <p:nvPr/>
          </p:nvSpPr>
          <p:spPr bwMode="auto">
            <a:xfrm>
              <a:off x="1338" y="845"/>
              <a:ext cx="2135" cy="1303"/>
            </a:xfrm>
            <a:custGeom>
              <a:avLst/>
              <a:gdLst>
                <a:gd name="T0" fmla="*/ 0 w 6435"/>
                <a:gd name="T1" fmla="*/ 0 h 4260"/>
                <a:gd name="T2" fmla="*/ 0 w 6435"/>
                <a:gd name="T3" fmla="*/ 0 h 4260"/>
                <a:gd name="T4" fmla="*/ 0 w 6435"/>
                <a:gd name="T5" fmla="*/ 0 h 4260"/>
                <a:gd name="T6" fmla="*/ 0 w 6435"/>
                <a:gd name="T7" fmla="*/ 0 h 4260"/>
                <a:gd name="T8" fmla="*/ 0 w 6435"/>
                <a:gd name="T9" fmla="*/ 0 h 4260"/>
                <a:gd name="T10" fmla="*/ 0 w 6435"/>
                <a:gd name="T11" fmla="*/ 0 h 4260"/>
                <a:gd name="T12" fmla="*/ 0 w 6435"/>
                <a:gd name="T13" fmla="*/ 0 h 426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6435"/>
                <a:gd name="T22" fmla="*/ 0 h 4260"/>
                <a:gd name="T23" fmla="*/ 6435 w 6435"/>
                <a:gd name="T24" fmla="*/ 4260 h 426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6435" h="4260">
                  <a:moveTo>
                    <a:pt x="2097" y="3852"/>
                  </a:moveTo>
                  <a:lnTo>
                    <a:pt x="2925" y="3060"/>
                  </a:lnTo>
                  <a:lnTo>
                    <a:pt x="4020" y="2655"/>
                  </a:lnTo>
                  <a:lnTo>
                    <a:pt x="6435" y="165"/>
                  </a:lnTo>
                  <a:lnTo>
                    <a:pt x="6390" y="0"/>
                  </a:lnTo>
                  <a:lnTo>
                    <a:pt x="0" y="4260"/>
                  </a:lnTo>
                  <a:lnTo>
                    <a:pt x="2097" y="3852"/>
                  </a:lnTo>
                  <a:close/>
                </a:path>
              </a:pathLst>
            </a:custGeom>
            <a:solidFill>
              <a:srgbClr val="CCFFFF"/>
            </a:solidFill>
            <a:ln w="9525">
              <a:solidFill>
                <a:srgbClr val="CC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46" name="Freeform 5"/>
            <p:cNvSpPr>
              <a:spLocks/>
            </p:cNvSpPr>
            <p:nvPr/>
          </p:nvSpPr>
          <p:spPr bwMode="auto">
            <a:xfrm>
              <a:off x="2034" y="1748"/>
              <a:ext cx="716" cy="495"/>
            </a:xfrm>
            <a:custGeom>
              <a:avLst/>
              <a:gdLst>
                <a:gd name="T0" fmla="*/ 0 w 2160"/>
                <a:gd name="T1" fmla="*/ 0 h 1620"/>
                <a:gd name="T2" fmla="*/ 0 w 2160"/>
                <a:gd name="T3" fmla="*/ 0 h 1620"/>
                <a:gd name="T4" fmla="*/ 0 w 2160"/>
                <a:gd name="T5" fmla="*/ 0 h 1620"/>
                <a:gd name="T6" fmla="*/ 0 w 2160"/>
                <a:gd name="T7" fmla="*/ 0 h 1620"/>
                <a:gd name="T8" fmla="*/ 0 w 2160"/>
                <a:gd name="T9" fmla="*/ 0 h 1620"/>
                <a:gd name="T10" fmla="*/ 0 w 2160"/>
                <a:gd name="T11" fmla="*/ 0 h 1620"/>
                <a:gd name="T12" fmla="*/ 0 w 2160"/>
                <a:gd name="T13" fmla="*/ 0 h 1620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2160"/>
                <a:gd name="T22" fmla="*/ 0 h 1620"/>
                <a:gd name="T23" fmla="*/ 2160 w 2160"/>
                <a:gd name="T24" fmla="*/ 1620 h 1620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2160" h="1620">
                  <a:moveTo>
                    <a:pt x="1980" y="0"/>
                  </a:moveTo>
                  <a:lnTo>
                    <a:pt x="2160" y="540"/>
                  </a:lnTo>
                  <a:cubicBezTo>
                    <a:pt x="2028" y="703"/>
                    <a:pt x="1488" y="798"/>
                    <a:pt x="1188" y="978"/>
                  </a:cubicBezTo>
                  <a:cubicBezTo>
                    <a:pt x="888" y="1158"/>
                    <a:pt x="558" y="1603"/>
                    <a:pt x="360" y="1620"/>
                  </a:cubicBezTo>
                  <a:lnTo>
                    <a:pt x="0" y="1080"/>
                  </a:lnTo>
                  <a:cubicBezTo>
                    <a:pt x="88" y="888"/>
                    <a:pt x="558" y="648"/>
                    <a:pt x="888" y="468"/>
                  </a:cubicBezTo>
                  <a:cubicBezTo>
                    <a:pt x="1218" y="288"/>
                    <a:pt x="1753" y="97"/>
                    <a:pt x="1980" y="0"/>
                  </a:cubicBezTo>
                  <a:close/>
                </a:path>
              </a:pathLst>
            </a:custGeom>
            <a:solidFill>
              <a:srgbClr val="CCFFFF"/>
            </a:solidFill>
            <a:ln w="9525">
              <a:solidFill>
                <a:srgbClr val="CC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47" name="Freeform 6"/>
            <p:cNvSpPr>
              <a:spLocks/>
            </p:cNvSpPr>
            <p:nvPr/>
          </p:nvSpPr>
          <p:spPr bwMode="auto">
            <a:xfrm>
              <a:off x="3467" y="848"/>
              <a:ext cx="228" cy="519"/>
            </a:xfrm>
            <a:custGeom>
              <a:avLst/>
              <a:gdLst>
                <a:gd name="T0" fmla="*/ 0 w 690"/>
                <a:gd name="T1" fmla="*/ 0 h 1698"/>
                <a:gd name="T2" fmla="*/ 0 w 690"/>
                <a:gd name="T3" fmla="*/ 0 h 1698"/>
                <a:gd name="T4" fmla="*/ 0 w 690"/>
                <a:gd name="T5" fmla="*/ 0 h 1698"/>
                <a:gd name="T6" fmla="*/ 0 w 690"/>
                <a:gd name="T7" fmla="*/ 0 h 1698"/>
                <a:gd name="T8" fmla="*/ 0 w 690"/>
                <a:gd name="T9" fmla="*/ 0 h 169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90"/>
                <a:gd name="T16" fmla="*/ 0 h 1698"/>
                <a:gd name="T17" fmla="*/ 690 w 690"/>
                <a:gd name="T18" fmla="*/ 1698 h 169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90" h="1698">
                  <a:moveTo>
                    <a:pt x="0" y="0"/>
                  </a:moveTo>
                  <a:lnTo>
                    <a:pt x="153" y="546"/>
                  </a:lnTo>
                  <a:cubicBezTo>
                    <a:pt x="193" y="702"/>
                    <a:pt x="178" y="821"/>
                    <a:pt x="243" y="936"/>
                  </a:cubicBezTo>
                  <a:cubicBezTo>
                    <a:pt x="308" y="1051"/>
                    <a:pt x="469" y="1109"/>
                    <a:pt x="543" y="1236"/>
                  </a:cubicBezTo>
                  <a:cubicBezTo>
                    <a:pt x="617" y="1363"/>
                    <a:pt x="660" y="1602"/>
                    <a:pt x="690" y="1698"/>
                  </a:cubicBezTo>
                </a:path>
              </a:pathLst>
            </a:custGeom>
            <a:solidFill>
              <a:srgbClr val="CCFFFF"/>
            </a:solidFill>
            <a:ln w="114300">
              <a:solidFill>
                <a:srgbClr val="CC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48" name="Freeform 7"/>
            <p:cNvSpPr>
              <a:spLocks/>
            </p:cNvSpPr>
            <p:nvPr/>
          </p:nvSpPr>
          <p:spPr bwMode="auto">
            <a:xfrm>
              <a:off x="3652" y="1372"/>
              <a:ext cx="63" cy="106"/>
            </a:xfrm>
            <a:custGeom>
              <a:avLst/>
              <a:gdLst>
                <a:gd name="T0" fmla="*/ 0 w 192"/>
                <a:gd name="T1" fmla="*/ 0 h 345"/>
                <a:gd name="T2" fmla="*/ 0 w 192"/>
                <a:gd name="T3" fmla="*/ 0 h 345"/>
                <a:gd name="T4" fmla="*/ 0 60000 65536"/>
                <a:gd name="T5" fmla="*/ 0 60000 65536"/>
                <a:gd name="T6" fmla="*/ 0 w 192"/>
                <a:gd name="T7" fmla="*/ 0 h 345"/>
                <a:gd name="T8" fmla="*/ 192 w 192"/>
                <a:gd name="T9" fmla="*/ 345 h 345"/>
              </a:gdLst>
              <a:ahLst/>
              <a:cxnLst>
                <a:cxn ang="T4">
                  <a:pos x="T0" y="T1"/>
                </a:cxn>
                <a:cxn ang="T5">
                  <a:pos x="T2" y="T3"/>
                </a:cxn>
              </a:cxnLst>
              <a:rect l="T6" t="T7" r="T8" b="T9"/>
              <a:pathLst>
                <a:path w="192" h="345">
                  <a:moveTo>
                    <a:pt x="135" y="0"/>
                  </a:moveTo>
                  <a:cubicBezTo>
                    <a:pt x="127" y="165"/>
                    <a:pt x="192" y="345"/>
                    <a:pt x="0" y="345"/>
                  </a:cubicBezTo>
                </a:path>
              </a:pathLst>
            </a:custGeom>
            <a:solidFill>
              <a:srgbClr val="CCFFFF"/>
            </a:solidFill>
            <a:ln w="38100" cmpd="sng">
              <a:solidFill>
                <a:srgbClr val="CC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49" name="Freeform 8"/>
            <p:cNvSpPr>
              <a:spLocks/>
            </p:cNvSpPr>
            <p:nvPr/>
          </p:nvSpPr>
          <p:spPr bwMode="auto">
            <a:xfrm>
              <a:off x="3706" y="1368"/>
              <a:ext cx="50" cy="96"/>
            </a:xfrm>
            <a:custGeom>
              <a:avLst/>
              <a:gdLst>
                <a:gd name="T0" fmla="*/ 0 w 150"/>
                <a:gd name="T1" fmla="*/ 0 h 315"/>
                <a:gd name="T2" fmla="*/ 0 w 150"/>
                <a:gd name="T3" fmla="*/ 0 h 315"/>
                <a:gd name="T4" fmla="*/ 0 w 150"/>
                <a:gd name="T5" fmla="*/ 0 h 315"/>
                <a:gd name="T6" fmla="*/ 0 60000 65536"/>
                <a:gd name="T7" fmla="*/ 0 60000 65536"/>
                <a:gd name="T8" fmla="*/ 0 60000 65536"/>
                <a:gd name="T9" fmla="*/ 0 w 150"/>
                <a:gd name="T10" fmla="*/ 0 h 315"/>
                <a:gd name="T11" fmla="*/ 150 w 150"/>
                <a:gd name="T12" fmla="*/ 315 h 3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50" h="315">
                  <a:moveTo>
                    <a:pt x="0" y="0"/>
                  </a:moveTo>
                  <a:cubicBezTo>
                    <a:pt x="20" y="30"/>
                    <a:pt x="40" y="60"/>
                    <a:pt x="60" y="90"/>
                  </a:cubicBezTo>
                  <a:cubicBezTo>
                    <a:pt x="110" y="166"/>
                    <a:pt x="40" y="260"/>
                    <a:pt x="150" y="315"/>
                  </a:cubicBezTo>
                </a:path>
              </a:pathLst>
            </a:custGeom>
            <a:solidFill>
              <a:srgbClr val="CCFFFF"/>
            </a:solidFill>
            <a:ln w="38100" cmpd="sng">
              <a:solidFill>
                <a:srgbClr val="CC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0" name="Freeform 9"/>
            <p:cNvSpPr>
              <a:spLocks/>
            </p:cNvSpPr>
            <p:nvPr/>
          </p:nvSpPr>
          <p:spPr bwMode="auto">
            <a:xfrm>
              <a:off x="3711" y="1363"/>
              <a:ext cx="105" cy="64"/>
            </a:xfrm>
            <a:custGeom>
              <a:avLst/>
              <a:gdLst>
                <a:gd name="T0" fmla="*/ 0 w 315"/>
                <a:gd name="T1" fmla="*/ 0 h 209"/>
                <a:gd name="T2" fmla="*/ 0 w 315"/>
                <a:gd name="T3" fmla="*/ 0 h 209"/>
                <a:gd name="T4" fmla="*/ 0 w 315"/>
                <a:gd name="T5" fmla="*/ 0 h 209"/>
                <a:gd name="T6" fmla="*/ 0 w 315"/>
                <a:gd name="T7" fmla="*/ 0 h 20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315"/>
                <a:gd name="T13" fmla="*/ 0 h 209"/>
                <a:gd name="T14" fmla="*/ 315 w 315"/>
                <a:gd name="T15" fmla="*/ 209 h 20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315" h="209">
                  <a:moveTo>
                    <a:pt x="0" y="0"/>
                  </a:moveTo>
                  <a:cubicBezTo>
                    <a:pt x="44" y="15"/>
                    <a:pt x="63" y="19"/>
                    <a:pt x="105" y="45"/>
                  </a:cubicBezTo>
                  <a:cubicBezTo>
                    <a:pt x="162" y="81"/>
                    <a:pt x="191" y="129"/>
                    <a:pt x="255" y="150"/>
                  </a:cubicBezTo>
                  <a:cubicBezTo>
                    <a:pt x="275" y="209"/>
                    <a:pt x="254" y="195"/>
                    <a:pt x="315" y="195"/>
                  </a:cubicBezTo>
                </a:path>
              </a:pathLst>
            </a:custGeom>
            <a:solidFill>
              <a:srgbClr val="CCFFFF"/>
            </a:solidFill>
            <a:ln w="38100" cmpd="sng">
              <a:solidFill>
                <a:srgbClr val="CC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1" name="Freeform 10"/>
            <p:cNvSpPr>
              <a:spLocks/>
            </p:cNvSpPr>
            <p:nvPr/>
          </p:nvSpPr>
          <p:spPr bwMode="auto">
            <a:xfrm>
              <a:off x="1592" y="2243"/>
              <a:ext cx="607" cy="1244"/>
            </a:xfrm>
            <a:custGeom>
              <a:avLst/>
              <a:gdLst>
                <a:gd name="T0" fmla="*/ 0 w 1830"/>
                <a:gd name="T1" fmla="*/ 0 h 4068"/>
                <a:gd name="T2" fmla="*/ 0 w 1830"/>
                <a:gd name="T3" fmla="*/ 0 h 4068"/>
                <a:gd name="T4" fmla="*/ 0 w 1830"/>
                <a:gd name="T5" fmla="*/ 0 h 4068"/>
                <a:gd name="T6" fmla="*/ 0 w 1830"/>
                <a:gd name="T7" fmla="*/ 0 h 4068"/>
                <a:gd name="T8" fmla="*/ 0 w 1830"/>
                <a:gd name="T9" fmla="*/ 0 h 4068"/>
                <a:gd name="T10" fmla="*/ 0 w 1830"/>
                <a:gd name="T11" fmla="*/ 0 h 4068"/>
                <a:gd name="T12" fmla="*/ 0 w 1830"/>
                <a:gd name="T13" fmla="*/ 0 h 4068"/>
                <a:gd name="T14" fmla="*/ 0 w 1830"/>
                <a:gd name="T15" fmla="*/ 0 h 4068"/>
                <a:gd name="T16" fmla="*/ 0 w 1830"/>
                <a:gd name="T17" fmla="*/ 0 h 4068"/>
                <a:gd name="T18" fmla="*/ 0 w 1830"/>
                <a:gd name="T19" fmla="*/ 0 h 4068"/>
                <a:gd name="T20" fmla="*/ 0 w 1830"/>
                <a:gd name="T21" fmla="*/ 0 h 4068"/>
                <a:gd name="T22" fmla="*/ 0 w 1830"/>
                <a:gd name="T23" fmla="*/ 0 h 4068"/>
                <a:gd name="T24" fmla="*/ 0 w 1830"/>
                <a:gd name="T25" fmla="*/ 0 h 4068"/>
                <a:gd name="T26" fmla="*/ 0 w 1830"/>
                <a:gd name="T27" fmla="*/ 0 h 4068"/>
                <a:gd name="T28" fmla="*/ 0 w 1830"/>
                <a:gd name="T29" fmla="*/ 0 h 4068"/>
                <a:gd name="T30" fmla="*/ 0 w 1830"/>
                <a:gd name="T31" fmla="*/ 0 h 4068"/>
                <a:gd name="T32" fmla="*/ 0 w 1830"/>
                <a:gd name="T33" fmla="*/ 0 h 4068"/>
                <a:gd name="T34" fmla="*/ 0 w 1830"/>
                <a:gd name="T35" fmla="*/ 0 h 4068"/>
                <a:gd name="T36" fmla="*/ 0 w 1830"/>
                <a:gd name="T37" fmla="*/ 0 h 4068"/>
                <a:gd name="T38" fmla="*/ 0 w 1830"/>
                <a:gd name="T39" fmla="*/ 0 h 4068"/>
                <a:gd name="T40" fmla="*/ 0 w 1830"/>
                <a:gd name="T41" fmla="*/ 0 h 4068"/>
                <a:gd name="T42" fmla="*/ 0 w 1830"/>
                <a:gd name="T43" fmla="*/ 0 h 4068"/>
                <a:gd name="T44" fmla="*/ 0 w 1830"/>
                <a:gd name="T45" fmla="*/ 0 h 4068"/>
                <a:gd name="T46" fmla="*/ 0 w 1830"/>
                <a:gd name="T47" fmla="*/ 0 h 4068"/>
                <a:gd name="T48" fmla="*/ 0 w 1830"/>
                <a:gd name="T49" fmla="*/ 0 h 4068"/>
                <a:gd name="T50" fmla="*/ 0 w 1830"/>
                <a:gd name="T51" fmla="*/ 0 h 4068"/>
                <a:gd name="T52" fmla="*/ 0 w 1830"/>
                <a:gd name="T53" fmla="*/ 0 h 4068"/>
                <a:gd name="T54" fmla="*/ 0 w 1830"/>
                <a:gd name="T55" fmla="*/ 0 h 406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830"/>
                <a:gd name="T85" fmla="*/ 0 h 4068"/>
                <a:gd name="T86" fmla="*/ 1830 w 1830"/>
                <a:gd name="T87" fmla="*/ 4068 h 406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830" h="4068">
                  <a:moveTo>
                    <a:pt x="1332" y="360"/>
                  </a:moveTo>
                  <a:lnTo>
                    <a:pt x="72" y="0"/>
                  </a:lnTo>
                  <a:lnTo>
                    <a:pt x="0" y="588"/>
                  </a:lnTo>
                  <a:lnTo>
                    <a:pt x="432" y="1440"/>
                  </a:lnTo>
                  <a:lnTo>
                    <a:pt x="210" y="1938"/>
                  </a:lnTo>
                  <a:lnTo>
                    <a:pt x="195" y="2433"/>
                  </a:lnTo>
                  <a:lnTo>
                    <a:pt x="432" y="2340"/>
                  </a:lnTo>
                  <a:lnTo>
                    <a:pt x="315" y="2748"/>
                  </a:lnTo>
                  <a:lnTo>
                    <a:pt x="285" y="3423"/>
                  </a:lnTo>
                  <a:lnTo>
                    <a:pt x="792" y="3060"/>
                  </a:lnTo>
                  <a:lnTo>
                    <a:pt x="915" y="3723"/>
                  </a:lnTo>
                  <a:lnTo>
                    <a:pt x="1020" y="4068"/>
                  </a:lnTo>
                  <a:lnTo>
                    <a:pt x="1635" y="3243"/>
                  </a:lnTo>
                  <a:lnTo>
                    <a:pt x="1830" y="3258"/>
                  </a:lnTo>
                  <a:lnTo>
                    <a:pt x="1800" y="3078"/>
                  </a:lnTo>
                  <a:lnTo>
                    <a:pt x="1512" y="3060"/>
                  </a:lnTo>
                  <a:lnTo>
                    <a:pt x="1152" y="3420"/>
                  </a:lnTo>
                  <a:lnTo>
                    <a:pt x="1080" y="2823"/>
                  </a:lnTo>
                  <a:lnTo>
                    <a:pt x="1050" y="2733"/>
                  </a:lnTo>
                  <a:lnTo>
                    <a:pt x="612" y="2880"/>
                  </a:lnTo>
                  <a:lnTo>
                    <a:pt x="825" y="2013"/>
                  </a:lnTo>
                  <a:lnTo>
                    <a:pt x="792" y="1800"/>
                  </a:lnTo>
                  <a:lnTo>
                    <a:pt x="432" y="1980"/>
                  </a:lnTo>
                  <a:lnTo>
                    <a:pt x="675" y="1383"/>
                  </a:lnTo>
                  <a:lnTo>
                    <a:pt x="252" y="540"/>
                  </a:lnTo>
                  <a:lnTo>
                    <a:pt x="252" y="360"/>
                  </a:lnTo>
                  <a:lnTo>
                    <a:pt x="972" y="720"/>
                  </a:lnTo>
                  <a:lnTo>
                    <a:pt x="1332" y="360"/>
                  </a:lnTo>
                  <a:close/>
                </a:path>
              </a:pathLst>
            </a:custGeom>
            <a:solidFill>
              <a:srgbClr val="CCFFFF"/>
            </a:solidFill>
            <a:ln w="9525">
              <a:solidFill>
                <a:srgbClr val="CC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2" name="Freeform 11"/>
            <p:cNvSpPr>
              <a:spLocks/>
            </p:cNvSpPr>
            <p:nvPr/>
          </p:nvSpPr>
          <p:spPr bwMode="auto">
            <a:xfrm rot="18880959" flipH="1">
              <a:off x="3262" y="1479"/>
              <a:ext cx="560" cy="1349"/>
            </a:xfrm>
            <a:custGeom>
              <a:avLst/>
              <a:gdLst>
                <a:gd name="T0" fmla="*/ 0 w 1830"/>
                <a:gd name="T1" fmla="*/ 0 h 4068"/>
                <a:gd name="T2" fmla="*/ 0 w 1830"/>
                <a:gd name="T3" fmla="*/ 0 h 4068"/>
                <a:gd name="T4" fmla="*/ 0 w 1830"/>
                <a:gd name="T5" fmla="*/ 0 h 4068"/>
                <a:gd name="T6" fmla="*/ 0 w 1830"/>
                <a:gd name="T7" fmla="*/ 0 h 4068"/>
                <a:gd name="T8" fmla="*/ 0 w 1830"/>
                <a:gd name="T9" fmla="*/ 0 h 4068"/>
                <a:gd name="T10" fmla="*/ 0 w 1830"/>
                <a:gd name="T11" fmla="*/ 0 h 4068"/>
                <a:gd name="T12" fmla="*/ 0 w 1830"/>
                <a:gd name="T13" fmla="*/ 0 h 4068"/>
                <a:gd name="T14" fmla="*/ 0 w 1830"/>
                <a:gd name="T15" fmla="*/ 0 h 4068"/>
                <a:gd name="T16" fmla="*/ 0 w 1830"/>
                <a:gd name="T17" fmla="*/ 0 h 4068"/>
                <a:gd name="T18" fmla="*/ 0 w 1830"/>
                <a:gd name="T19" fmla="*/ 0 h 4068"/>
                <a:gd name="T20" fmla="*/ 0 w 1830"/>
                <a:gd name="T21" fmla="*/ 0 h 4068"/>
                <a:gd name="T22" fmla="*/ 0 w 1830"/>
                <a:gd name="T23" fmla="*/ 0 h 4068"/>
                <a:gd name="T24" fmla="*/ 0 w 1830"/>
                <a:gd name="T25" fmla="*/ 0 h 4068"/>
                <a:gd name="T26" fmla="*/ 0 w 1830"/>
                <a:gd name="T27" fmla="*/ 0 h 4068"/>
                <a:gd name="T28" fmla="*/ 0 w 1830"/>
                <a:gd name="T29" fmla="*/ 0 h 4068"/>
                <a:gd name="T30" fmla="*/ 0 w 1830"/>
                <a:gd name="T31" fmla="*/ 0 h 4068"/>
                <a:gd name="T32" fmla="*/ 0 w 1830"/>
                <a:gd name="T33" fmla="*/ 0 h 4068"/>
                <a:gd name="T34" fmla="*/ 0 w 1830"/>
                <a:gd name="T35" fmla="*/ 0 h 4068"/>
                <a:gd name="T36" fmla="*/ 0 w 1830"/>
                <a:gd name="T37" fmla="*/ 0 h 4068"/>
                <a:gd name="T38" fmla="*/ 0 w 1830"/>
                <a:gd name="T39" fmla="*/ 0 h 4068"/>
                <a:gd name="T40" fmla="*/ 0 w 1830"/>
                <a:gd name="T41" fmla="*/ 0 h 4068"/>
                <a:gd name="T42" fmla="*/ 0 w 1830"/>
                <a:gd name="T43" fmla="*/ 0 h 4068"/>
                <a:gd name="T44" fmla="*/ 0 w 1830"/>
                <a:gd name="T45" fmla="*/ 0 h 4068"/>
                <a:gd name="T46" fmla="*/ 0 w 1830"/>
                <a:gd name="T47" fmla="*/ 0 h 4068"/>
                <a:gd name="T48" fmla="*/ 0 w 1830"/>
                <a:gd name="T49" fmla="*/ 0 h 4068"/>
                <a:gd name="T50" fmla="*/ 0 w 1830"/>
                <a:gd name="T51" fmla="*/ 0 h 4068"/>
                <a:gd name="T52" fmla="*/ 0 w 1830"/>
                <a:gd name="T53" fmla="*/ 0 h 4068"/>
                <a:gd name="T54" fmla="*/ 0 w 1830"/>
                <a:gd name="T55" fmla="*/ 0 h 4068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830"/>
                <a:gd name="T85" fmla="*/ 0 h 4068"/>
                <a:gd name="T86" fmla="*/ 1830 w 1830"/>
                <a:gd name="T87" fmla="*/ 4068 h 4068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830" h="4068">
                  <a:moveTo>
                    <a:pt x="1332" y="360"/>
                  </a:moveTo>
                  <a:lnTo>
                    <a:pt x="72" y="0"/>
                  </a:lnTo>
                  <a:lnTo>
                    <a:pt x="0" y="588"/>
                  </a:lnTo>
                  <a:lnTo>
                    <a:pt x="432" y="1440"/>
                  </a:lnTo>
                  <a:lnTo>
                    <a:pt x="210" y="1938"/>
                  </a:lnTo>
                  <a:lnTo>
                    <a:pt x="195" y="2433"/>
                  </a:lnTo>
                  <a:lnTo>
                    <a:pt x="432" y="2340"/>
                  </a:lnTo>
                  <a:lnTo>
                    <a:pt x="315" y="2748"/>
                  </a:lnTo>
                  <a:lnTo>
                    <a:pt x="285" y="3423"/>
                  </a:lnTo>
                  <a:lnTo>
                    <a:pt x="792" y="3060"/>
                  </a:lnTo>
                  <a:lnTo>
                    <a:pt x="915" y="3723"/>
                  </a:lnTo>
                  <a:lnTo>
                    <a:pt x="1020" y="4068"/>
                  </a:lnTo>
                  <a:lnTo>
                    <a:pt x="1635" y="3243"/>
                  </a:lnTo>
                  <a:lnTo>
                    <a:pt x="1830" y="3258"/>
                  </a:lnTo>
                  <a:lnTo>
                    <a:pt x="1800" y="3078"/>
                  </a:lnTo>
                  <a:lnTo>
                    <a:pt x="1512" y="3060"/>
                  </a:lnTo>
                  <a:lnTo>
                    <a:pt x="1152" y="3420"/>
                  </a:lnTo>
                  <a:lnTo>
                    <a:pt x="1080" y="2823"/>
                  </a:lnTo>
                  <a:lnTo>
                    <a:pt x="1050" y="2733"/>
                  </a:lnTo>
                  <a:lnTo>
                    <a:pt x="612" y="2880"/>
                  </a:lnTo>
                  <a:lnTo>
                    <a:pt x="825" y="2013"/>
                  </a:lnTo>
                  <a:lnTo>
                    <a:pt x="792" y="1800"/>
                  </a:lnTo>
                  <a:lnTo>
                    <a:pt x="432" y="1980"/>
                  </a:lnTo>
                  <a:lnTo>
                    <a:pt x="675" y="1383"/>
                  </a:lnTo>
                  <a:lnTo>
                    <a:pt x="252" y="540"/>
                  </a:lnTo>
                  <a:lnTo>
                    <a:pt x="252" y="360"/>
                  </a:lnTo>
                  <a:lnTo>
                    <a:pt x="972" y="720"/>
                  </a:lnTo>
                  <a:lnTo>
                    <a:pt x="1332" y="360"/>
                  </a:lnTo>
                  <a:close/>
                </a:path>
              </a:pathLst>
            </a:custGeom>
            <a:solidFill>
              <a:srgbClr val="CCFFFF"/>
            </a:solidFill>
            <a:ln w="9525">
              <a:solidFill>
                <a:srgbClr val="CC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3" name="Oval 12"/>
            <p:cNvSpPr>
              <a:spLocks noChangeArrowheads="1"/>
            </p:cNvSpPr>
            <p:nvPr/>
          </p:nvSpPr>
          <p:spPr bwMode="auto">
            <a:xfrm rot="-2568054">
              <a:off x="1930" y="2547"/>
              <a:ext cx="776" cy="383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CC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4" name="Oval 13"/>
            <p:cNvSpPr>
              <a:spLocks noChangeArrowheads="1"/>
            </p:cNvSpPr>
            <p:nvPr/>
          </p:nvSpPr>
          <p:spPr bwMode="auto">
            <a:xfrm rot="3776817">
              <a:off x="2266" y="2647"/>
              <a:ext cx="223" cy="75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CC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5" name="Oval 14"/>
            <p:cNvSpPr>
              <a:spLocks noChangeArrowheads="1"/>
            </p:cNvSpPr>
            <p:nvPr/>
          </p:nvSpPr>
          <p:spPr bwMode="auto">
            <a:xfrm rot="125192">
              <a:off x="2711" y="2220"/>
              <a:ext cx="776" cy="385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CC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6" name="Oval 15"/>
            <p:cNvSpPr>
              <a:spLocks noChangeArrowheads="1"/>
            </p:cNvSpPr>
            <p:nvPr/>
          </p:nvSpPr>
          <p:spPr bwMode="auto">
            <a:xfrm rot="4270634">
              <a:off x="2924" y="2372"/>
              <a:ext cx="221" cy="60"/>
            </a:xfrm>
            <a:prstGeom prst="ellipse">
              <a:avLst/>
            </a:prstGeom>
            <a:solidFill>
              <a:srgbClr val="008000"/>
            </a:solidFill>
            <a:ln w="9525">
              <a:solidFill>
                <a:srgbClr val="CC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7" name="Freeform 16"/>
            <p:cNvSpPr>
              <a:spLocks/>
            </p:cNvSpPr>
            <p:nvPr/>
          </p:nvSpPr>
          <p:spPr bwMode="auto">
            <a:xfrm>
              <a:off x="2625" y="2581"/>
              <a:ext cx="318" cy="218"/>
            </a:xfrm>
            <a:custGeom>
              <a:avLst/>
              <a:gdLst>
                <a:gd name="T0" fmla="*/ 0 w 959"/>
                <a:gd name="T1" fmla="*/ 0 h 712"/>
                <a:gd name="T2" fmla="*/ 0 w 959"/>
                <a:gd name="T3" fmla="*/ 0 h 712"/>
                <a:gd name="T4" fmla="*/ 0 w 959"/>
                <a:gd name="T5" fmla="*/ 0 h 712"/>
                <a:gd name="T6" fmla="*/ 0 w 959"/>
                <a:gd name="T7" fmla="*/ 0 h 712"/>
                <a:gd name="T8" fmla="*/ 0 w 959"/>
                <a:gd name="T9" fmla="*/ 0 h 712"/>
                <a:gd name="T10" fmla="*/ 0 w 959"/>
                <a:gd name="T11" fmla="*/ 0 h 712"/>
                <a:gd name="T12" fmla="*/ 0 w 959"/>
                <a:gd name="T13" fmla="*/ 0 h 712"/>
                <a:gd name="T14" fmla="*/ 0 w 959"/>
                <a:gd name="T15" fmla="*/ 0 h 712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959"/>
                <a:gd name="T25" fmla="*/ 0 h 712"/>
                <a:gd name="T26" fmla="*/ 959 w 959"/>
                <a:gd name="T27" fmla="*/ 712 h 712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959" h="712">
                  <a:moveTo>
                    <a:pt x="575" y="7"/>
                  </a:moveTo>
                  <a:cubicBezTo>
                    <a:pt x="697" y="14"/>
                    <a:pt x="875" y="89"/>
                    <a:pt x="917" y="154"/>
                  </a:cubicBezTo>
                  <a:cubicBezTo>
                    <a:pt x="959" y="219"/>
                    <a:pt x="900" y="349"/>
                    <a:pt x="830" y="397"/>
                  </a:cubicBezTo>
                  <a:cubicBezTo>
                    <a:pt x="760" y="445"/>
                    <a:pt x="612" y="389"/>
                    <a:pt x="500" y="442"/>
                  </a:cubicBezTo>
                  <a:cubicBezTo>
                    <a:pt x="388" y="495"/>
                    <a:pt x="305" y="712"/>
                    <a:pt x="155" y="712"/>
                  </a:cubicBezTo>
                  <a:cubicBezTo>
                    <a:pt x="73" y="710"/>
                    <a:pt x="0" y="527"/>
                    <a:pt x="5" y="427"/>
                  </a:cubicBezTo>
                  <a:cubicBezTo>
                    <a:pt x="10" y="327"/>
                    <a:pt x="90" y="182"/>
                    <a:pt x="185" y="112"/>
                  </a:cubicBezTo>
                  <a:cubicBezTo>
                    <a:pt x="280" y="42"/>
                    <a:pt x="453" y="0"/>
                    <a:pt x="575" y="7"/>
                  </a:cubicBezTo>
                  <a:close/>
                </a:path>
              </a:pathLst>
            </a:custGeom>
            <a:solidFill>
              <a:srgbClr val="CCFFFF"/>
            </a:solidFill>
            <a:ln w="9525">
              <a:solidFill>
                <a:srgbClr val="CC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8" name="Freeform 17"/>
            <p:cNvSpPr>
              <a:spLocks/>
            </p:cNvSpPr>
            <p:nvPr/>
          </p:nvSpPr>
          <p:spPr bwMode="auto">
            <a:xfrm>
              <a:off x="2403" y="2198"/>
              <a:ext cx="388" cy="367"/>
            </a:xfrm>
            <a:custGeom>
              <a:avLst/>
              <a:gdLst>
                <a:gd name="T0" fmla="*/ 0 w 1170"/>
                <a:gd name="T1" fmla="*/ 0 h 1200"/>
                <a:gd name="T2" fmla="*/ 0 w 1170"/>
                <a:gd name="T3" fmla="*/ 0 h 1200"/>
                <a:gd name="T4" fmla="*/ 0 w 1170"/>
                <a:gd name="T5" fmla="*/ 0 h 1200"/>
                <a:gd name="T6" fmla="*/ 0 w 1170"/>
                <a:gd name="T7" fmla="*/ 0 h 1200"/>
                <a:gd name="T8" fmla="*/ 0 w 1170"/>
                <a:gd name="T9" fmla="*/ 0 h 1200"/>
                <a:gd name="T10" fmla="*/ 0 w 1170"/>
                <a:gd name="T11" fmla="*/ 0 h 1200"/>
                <a:gd name="T12" fmla="*/ 0 w 1170"/>
                <a:gd name="T13" fmla="*/ 0 h 1200"/>
                <a:gd name="T14" fmla="*/ 0 w 1170"/>
                <a:gd name="T15" fmla="*/ 0 h 1200"/>
                <a:gd name="T16" fmla="*/ 0 w 1170"/>
                <a:gd name="T17" fmla="*/ 0 h 1200"/>
                <a:gd name="T18" fmla="*/ 0 w 1170"/>
                <a:gd name="T19" fmla="*/ 0 h 1200"/>
                <a:gd name="T20" fmla="*/ 0 w 1170"/>
                <a:gd name="T21" fmla="*/ 0 h 1200"/>
                <a:gd name="T22" fmla="*/ 0 w 1170"/>
                <a:gd name="T23" fmla="*/ 0 h 1200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170"/>
                <a:gd name="T37" fmla="*/ 0 h 1200"/>
                <a:gd name="T38" fmla="*/ 1170 w 1170"/>
                <a:gd name="T39" fmla="*/ 1200 h 1200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170" h="1200">
                  <a:moveTo>
                    <a:pt x="147" y="867"/>
                  </a:moveTo>
                  <a:lnTo>
                    <a:pt x="0" y="585"/>
                  </a:lnTo>
                  <a:lnTo>
                    <a:pt x="210" y="300"/>
                  </a:lnTo>
                  <a:lnTo>
                    <a:pt x="660" y="30"/>
                  </a:lnTo>
                  <a:lnTo>
                    <a:pt x="1095" y="0"/>
                  </a:lnTo>
                  <a:lnTo>
                    <a:pt x="1170" y="1035"/>
                  </a:lnTo>
                  <a:lnTo>
                    <a:pt x="855" y="900"/>
                  </a:lnTo>
                  <a:lnTo>
                    <a:pt x="867" y="327"/>
                  </a:lnTo>
                  <a:lnTo>
                    <a:pt x="327" y="507"/>
                  </a:lnTo>
                  <a:lnTo>
                    <a:pt x="675" y="900"/>
                  </a:lnTo>
                  <a:lnTo>
                    <a:pt x="660" y="1200"/>
                  </a:lnTo>
                  <a:lnTo>
                    <a:pt x="147" y="867"/>
                  </a:lnTo>
                  <a:close/>
                </a:path>
              </a:pathLst>
            </a:custGeom>
            <a:solidFill>
              <a:srgbClr val="CCFFFF"/>
            </a:solidFill>
            <a:ln w="9525">
              <a:solidFill>
                <a:srgbClr val="CC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59" name="Freeform 18"/>
            <p:cNvSpPr>
              <a:spLocks/>
            </p:cNvSpPr>
            <p:nvPr/>
          </p:nvSpPr>
          <p:spPr bwMode="auto">
            <a:xfrm>
              <a:off x="2662" y="2671"/>
              <a:ext cx="387" cy="302"/>
            </a:xfrm>
            <a:custGeom>
              <a:avLst/>
              <a:gdLst>
                <a:gd name="T0" fmla="*/ 0 w 1167"/>
                <a:gd name="T1" fmla="*/ 0 h 990"/>
                <a:gd name="T2" fmla="*/ 0 w 1167"/>
                <a:gd name="T3" fmla="*/ 0 h 990"/>
                <a:gd name="T4" fmla="*/ 0 w 1167"/>
                <a:gd name="T5" fmla="*/ 0 h 990"/>
                <a:gd name="T6" fmla="*/ 0 w 1167"/>
                <a:gd name="T7" fmla="*/ 0 h 990"/>
                <a:gd name="T8" fmla="*/ 0 w 1167"/>
                <a:gd name="T9" fmla="*/ 0 h 990"/>
                <a:gd name="T10" fmla="*/ 0 w 1167"/>
                <a:gd name="T11" fmla="*/ 0 h 990"/>
                <a:gd name="T12" fmla="*/ 0 w 1167"/>
                <a:gd name="T13" fmla="*/ 0 h 990"/>
                <a:gd name="T14" fmla="*/ 0 w 1167"/>
                <a:gd name="T15" fmla="*/ 0 h 990"/>
                <a:gd name="T16" fmla="*/ 0 w 1167"/>
                <a:gd name="T17" fmla="*/ 0 h 990"/>
                <a:gd name="T18" fmla="*/ 0 w 1167"/>
                <a:gd name="T19" fmla="*/ 0 h 990"/>
                <a:gd name="T20" fmla="*/ 0 w 1167"/>
                <a:gd name="T21" fmla="*/ 0 h 990"/>
                <a:gd name="T22" fmla="*/ 0 w 1167"/>
                <a:gd name="T23" fmla="*/ 0 h 990"/>
                <a:gd name="T24" fmla="*/ 0 w 1167"/>
                <a:gd name="T25" fmla="*/ 0 h 990"/>
                <a:gd name="T26" fmla="*/ 0 w 1167"/>
                <a:gd name="T27" fmla="*/ 0 h 990"/>
                <a:gd name="T28" fmla="*/ 0 w 1167"/>
                <a:gd name="T29" fmla="*/ 0 h 990"/>
                <a:gd name="T30" fmla="*/ 0 w 1167"/>
                <a:gd name="T31" fmla="*/ 0 h 990"/>
                <a:gd name="T32" fmla="*/ 0 w 1167"/>
                <a:gd name="T33" fmla="*/ 0 h 990"/>
                <a:gd name="T34" fmla="*/ 0 w 1167"/>
                <a:gd name="T35" fmla="*/ 0 h 990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w 1167"/>
                <a:gd name="T55" fmla="*/ 0 h 990"/>
                <a:gd name="T56" fmla="*/ 1167 w 1167"/>
                <a:gd name="T57" fmla="*/ 990 h 990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T54" t="T55" r="T56" b="T57"/>
              <a:pathLst>
                <a:path w="1167" h="990">
                  <a:moveTo>
                    <a:pt x="267" y="222"/>
                  </a:moveTo>
                  <a:lnTo>
                    <a:pt x="495" y="600"/>
                  </a:lnTo>
                  <a:lnTo>
                    <a:pt x="375" y="765"/>
                  </a:lnTo>
                  <a:lnTo>
                    <a:pt x="210" y="630"/>
                  </a:lnTo>
                  <a:lnTo>
                    <a:pt x="60" y="420"/>
                  </a:lnTo>
                  <a:lnTo>
                    <a:pt x="0" y="405"/>
                  </a:lnTo>
                  <a:lnTo>
                    <a:pt x="300" y="990"/>
                  </a:lnTo>
                  <a:lnTo>
                    <a:pt x="420" y="975"/>
                  </a:lnTo>
                  <a:lnTo>
                    <a:pt x="627" y="762"/>
                  </a:lnTo>
                  <a:lnTo>
                    <a:pt x="1020" y="690"/>
                  </a:lnTo>
                  <a:lnTo>
                    <a:pt x="1167" y="582"/>
                  </a:lnTo>
                  <a:lnTo>
                    <a:pt x="840" y="0"/>
                  </a:lnTo>
                  <a:lnTo>
                    <a:pt x="810" y="150"/>
                  </a:lnTo>
                  <a:lnTo>
                    <a:pt x="930" y="450"/>
                  </a:lnTo>
                  <a:lnTo>
                    <a:pt x="825" y="570"/>
                  </a:lnTo>
                  <a:lnTo>
                    <a:pt x="645" y="495"/>
                  </a:lnTo>
                  <a:lnTo>
                    <a:pt x="480" y="165"/>
                  </a:lnTo>
                  <a:lnTo>
                    <a:pt x="267" y="222"/>
                  </a:lnTo>
                  <a:close/>
                </a:path>
              </a:pathLst>
            </a:custGeom>
            <a:solidFill>
              <a:srgbClr val="CCFFFF"/>
            </a:solidFill>
            <a:ln w="9525">
              <a:solidFill>
                <a:srgbClr val="CC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0" name="Freeform 19"/>
            <p:cNvSpPr>
              <a:spLocks/>
            </p:cNvSpPr>
            <p:nvPr/>
          </p:nvSpPr>
          <p:spPr bwMode="auto">
            <a:xfrm>
              <a:off x="2537" y="2882"/>
              <a:ext cx="189" cy="513"/>
            </a:xfrm>
            <a:custGeom>
              <a:avLst/>
              <a:gdLst>
                <a:gd name="T0" fmla="*/ 0 w 570"/>
                <a:gd name="T1" fmla="*/ 0 h 1680"/>
                <a:gd name="T2" fmla="*/ 0 w 570"/>
                <a:gd name="T3" fmla="*/ 0 h 1680"/>
                <a:gd name="T4" fmla="*/ 0 w 570"/>
                <a:gd name="T5" fmla="*/ 0 h 1680"/>
                <a:gd name="T6" fmla="*/ 0 60000 65536"/>
                <a:gd name="T7" fmla="*/ 0 60000 65536"/>
                <a:gd name="T8" fmla="*/ 0 60000 65536"/>
                <a:gd name="T9" fmla="*/ 0 w 570"/>
                <a:gd name="T10" fmla="*/ 0 h 1680"/>
                <a:gd name="T11" fmla="*/ 570 w 570"/>
                <a:gd name="T12" fmla="*/ 1680 h 168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570" h="1680">
                  <a:moveTo>
                    <a:pt x="570" y="0"/>
                  </a:moveTo>
                  <a:cubicBezTo>
                    <a:pt x="505" y="147"/>
                    <a:pt x="275" y="620"/>
                    <a:pt x="180" y="900"/>
                  </a:cubicBezTo>
                  <a:cubicBezTo>
                    <a:pt x="85" y="1180"/>
                    <a:pt x="37" y="1517"/>
                    <a:pt x="0" y="1680"/>
                  </a:cubicBezTo>
                </a:path>
              </a:pathLst>
            </a:custGeom>
            <a:solidFill>
              <a:srgbClr val="CCFFFF"/>
            </a:solidFill>
            <a:ln w="76200" cmpd="sng">
              <a:solidFill>
                <a:srgbClr val="CC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1" name="Freeform 20"/>
            <p:cNvSpPr>
              <a:spLocks/>
            </p:cNvSpPr>
            <p:nvPr/>
          </p:nvSpPr>
          <p:spPr bwMode="auto">
            <a:xfrm>
              <a:off x="2378" y="2854"/>
              <a:ext cx="318" cy="601"/>
            </a:xfrm>
            <a:custGeom>
              <a:avLst/>
              <a:gdLst>
                <a:gd name="T0" fmla="*/ 0 w 960"/>
                <a:gd name="T1" fmla="*/ 0 h 1965"/>
                <a:gd name="T2" fmla="*/ 0 w 960"/>
                <a:gd name="T3" fmla="*/ 0 h 1965"/>
                <a:gd name="T4" fmla="*/ 0 w 960"/>
                <a:gd name="T5" fmla="*/ 0 h 1965"/>
                <a:gd name="T6" fmla="*/ 0 60000 65536"/>
                <a:gd name="T7" fmla="*/ 0 60000 65536"/>
                <a:gd name="T8" fmla="*/ 0 60000 65536"/>
                <a:gd name="T9" fmla="*/ 0 w 960"/>
                <a:gd name="T10" fmla="*/ 0 h 1965"/>
                <a:gd name="T11" fmla="*/ 960 w 960"/>
                <a:gd name="T12" fmla="*/ 1965 h 196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960" h="1965">
                  <a:moveTo>
                    <a:pt x="960" y="0"/>
                  </a:moveTo>
                  <a:cubicBezTo>
                    <a:pt x="853" y="142"/>
                    <a:pt x="505" y="573"/>
                    <a:pt x="345" y="900"/>
                  </a:cubicBezTo>
                  <a:cubicBezTo>
                    <a:pt x="185" y="1227"/>
                    <a:pt x="72" y="1743"/>
                    <a:pt x="0" y="1965"/>
                  </a:cubicBezTo>
                </a:path>
              </a:pathLst>
            </a:custGeom>
            <a:solidFill>
              <a:srgbClr val="CCFFFF"/>
            </a:solidFill>
            <a:ln w="76200" cmpd="sng">
              <a:solidFill>
                <a:srgbClr val="CC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2" name="Freeform 21"/>
            <p:cNvSpPr>
              <a:spLocks/>
            </p:cNvSpPr>
            <p:nvPr/>
          </p:nvSpPr>
          <p:spPr bwMode="auto">
            <a:xfrm>
              <a:off x="2209" y="2831"/>
              <a:ext cx="472" cy="674"/>
            </a:xfrm>
            <a:custGeom>
              <a:avLst/>
              <a:gdLst>
                <a:gd name="T0" fmla="*/ 0 w 1425"/>
                <a:gd name="T1" fmla="*/ 0 h 2205"/>
                <a:gd name="T2" fmla="*/ 0 w 1425"/>
                <a:gd name="T3" fmla="*/ 0 h 2205"/>
                <a:gd name="T4" fmla="*/ 0 w 1425"/>
                <a:gd name="T5" fmla="*/ 0 h 2205"/>
                <a:gd name="T6" fmla="*/ 0 w 1425"/>
                <a:gd name="T7" fmla="*/ 0 h 2205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25"/>
                <a:gd name="T13" fmla="*/ 0 h 2205"/>
                <a:gd name="T14" fmla="*/ 1425 w 1425"/>
                <a:gd name="T15" fmla="*/ 2205 h 2205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25" h="2205">
                  <a:moveTo>
                    <a:pt x="1425" y="0"/>
                  </a:moveTo>
                  <a:cubicBezTo>
                    <a:pt x="1298" y="117"/>
                    <a:pt x="857" y="470"/>
                    <a:pt x="660" y="705"/>
                  </a:cubicBezTo>
                  <a:cubicBezTo>
                    <a:pt x="463" y="940"/>
                    <a:pt x="350" y="1160"/>
                    <a:pt x="240" y="1410"/>
                  </a:cubicBezTo>
                  <a:cubicBezTo>
                    <a:pt x="130" y="1660"/>
                    <a:pt x="50" y="2040"/>
                    <a:pt x="0" y="2205"/>
                  </a:cubicBezTo>
                </a:path>
              </a:pathLst>
            </a:custGeom>
            <a:solidFill>
              <a:srgbClr val="CCFFFF"/>
            </a:solidFill>
            <a:ln w="76200" cmpd="sng">
              <a:solidFill>
                <a:srgbClr val="CC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3" name="Freeform 22"/>
            <p:cNvSpPr>
              <a:spLocks/>
            </p:cNvSpPr>
            <p:nvPr/>
          </p:nvSpPr>
          <p:spPr bwMode="auto">
            <a:xfrm>
              <a:off x="3005" y="2794"/>
              <a:ext cx="473" cy="211"/>
            </a:xfrm>
            <a:custGeom>
              <a:avLst/>
              <a:gdLst>
                <a:gd name="T0" fmla="*/ 0 w 1425"/>
                <a:gd name="T1" fmla="*/ 0 h 690"/>
                <a:gd name="T2" fmla="*/ 0 w 1425"/>
                <a:gd name="T3" fmla="*/ 0 h 690"/>
                <a:gd name="T4" fmla="*/ 0 w 1425"/>
                <a:gd name="T5" fmla="*/ 0 h 690"/>
                <a:gd name="T6" fmla="*/ 0 60000 65536"/>
                <a:gd name="T7" fmla="*/ 0 60000 65536"/>
                <a:gd name="T8" fmla="*/ 0 60000 65536"/>
                <a:gd name="T9" fmla="*/ 0 w 1425"/>
                <a:gd name="T10" fmla="*/ 0 h 690"/>
                <a:gd name="T11" fmla="*/ 1425 w 1425"/>
                <a:gd name="T12" fmla="*/ 690 h 69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425" h="690">
                  <a:moveTo>
                    <a:pt x="0" y="0"/>
                  </a:moveTo>
                  <a:cubicBezTo>
                    <a:pt x="130" y="37"/>
                    <a:pt x="543" y="110"/>
                    <a:pt x="780" y="225"/>
                  </a:cubicBezTo>
                  <a:cubicBezTo>
                    <a:pt x="1017" y="340"/>
                    <a:pt x="1291" y="593"/>
                    <a:pt x="1425" y="690"/>
                  </a:cubicBezTo>
                </a:path>
              </a:pathLst>
            </a:custGeom>
            <a:solidFill>
              <a:srgbClr val="CCFFFF"/>
            </a:solidFill>
            <a:ln w="76200" cmpd="sng">
              <a:solidFill>
                <a:srgbClr val="CC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4" name="Freeform 23"/>
            <p:cNvSpPr>
              <a:spLocks/>
            </p:cNvSpPr>
            <p:nvPr/>
          </p:nvSpPr>
          <p:spPr bwMode="auto">
            <a:xfrm>
              <a:off x="2965" y="2744"/>
              <a:ext cx="687" cy="188"/>
            </a:xfrm>
            <a:custGeom>
              <a:avLst/>
              <a:gdLst>
                <a:gd name="T0" fmla="*/ 0 w 2070"/>
                <a:gd name="T1" fmla="*/ 0 h 615"/>
                <a:gd name="T2" fmla="*/ 0 w 2070"/>
                <a:gd name="T3" fmla="*/ 0 h 615"/>
                <a:gd name="T4" fmla="*/ 0 w 2070"/>
                <a:gd name="T5" fmla="*/ 0 h 615"/>
                <a:gd name="T6" fmla="*/ 0 60000 65536"/>
                <a:gd name="T7" fmla="*/ 0 60000 65536"/>
                <a:gd name="T8" fmla="*/ 0 60000 65536"/>
                <a:gd name="T9" fmla="*/ 0 w 2070"/>
                <a:gd name="T10" fmla="*/ 0 h 615"/>
                <a:gd name="T11" fmla="*/ 2070 w 2070"/>
                <a:gd name="T12" fmla="*/ 615 h 61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070" h="615">
                  <a:moveTo>
                    <a:pt x="0" y="0"/>
                  </a:moveTo>
                  <a:cubicBezTo>
                    <a:pt x="180" y="23"/>
                    <a:pt x="735" y="33"/>
                    <a:pt x="1080" y="135"/>
                  </a:cubicBezTo>
                  <a:cubicBezTo>
                    <a:pt x="1425" y="237"/>
                    <a:pt x="1864" y="515"/>
                    <a:pt x="2070" y="615"/>
                  </a:cubicBezTo>
                </a:path>
              </a:pathLst>
            </a:custGeom>
            <a:solidFill>
              <a:srgbClr val="CCFFFF"/>
            </a:solidFill>
            <a:ln w="76200" cmpd="sng">
              <a:solidFill>
                <a:srgbClr val="CC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5" name="Freeform 24"/>
            <p:cNvSpPr>
              <a:spLocks/>
            </p:cNvSpPr>
            <p:nvPr/>
          </p:nvSpPr>
          <p:spPr bwMode="auto">
            <a:xfrm>
              <a:off x="2950" y="2672"/>
              <a:ext cx="841" cy="164"/>
            </a:xfrm>
            <a:custGeom>
              <a:avLst/>
              <a:gdLst>
                <a:gd name="T0" fmla="*/ 0 w 2535"/>
                <a:gd name="T1" fmla="*/ 0 h 535"/>
                <a:gd name="T2" fmla="*/ 0 w 2535"/>
                <a:gd name="T3" fmla="*/ 0 h 535"/>
                <a:gd name="T4" fmla="*/ 0 w 2535"/>
                <a:gd name="T5" fmla="*/ 0 h 535"/>
                <a:gd name="T6" fmla="*/ 0 60000 65536"/>
                <a:gd name="T7" fmla="*/ 0 60000 65536"/>
                <a:gd name="T8" fmla="*/ 0 60000 65536"/>
                <a:gd name="T9" fmla="*/ 0 w 2535"/>
                <a:gd name="T10" fmla="*/ 0 h 535"/>
                <a:gd name="T11" fmla="*/ 2535 w 2535"/>
                <a:gd name="T12" fmla="*/ 535 h 535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535" h="535">
                  <a:moveTo>
                    <a:pt x="0" y="115"/>
                  </a:moveTo>
                  <a:cubicBezTo>
                    <a:pt x="215" y="110"/>
                    <a:pt x="868" y="0"/>
                    <a:pt x="1290" y="70"/>
                  </a:cubicBezTo>
                  <a:cubicBezTo>
                    <a:pt x="1712" y="140"/>
                    <a:pt x="2276" y="438"/>
                    <a:pt x="2535" y="535"/>
                  </a:cubicBezTo>
                </a:path>
              </a:pathLst>
            </a:custGeom>
            <a:solidFill>
              <a:srgbClr val="CCFFFF"/>
            </a:solidFill>
            <a:ln w="76200" cmpd="sng">
              <a:solidFill>
                <a:srgbClr val="CC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66" name="WordArt 25"/>
            <p:cNvSpPr>
              <a:spLocks noChangeArrowheads="1" noChangeShapeType="1" noTextEdit="1"/>
            </p:cNvSpPr>
            <p:nvPr/>
          </p:nvSpPr>
          <p:spPr bwMode="auto">
            <a:xfrm rot="-1585963">
              <a:off x="1899" y="2686"/>
              <a:ext cx="2402" cy="1043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ru-RU" sz="3600" kern="10">
                  <a:ln w="9525">
                    <a:solidFill>
                      <a:srgbClr val="CCFFFF"/>
                    </a:solidFill>
                    <a:round/>
                    <a:headEnd/>
                    <a:tailEnd/>
                  </a:ln>
                  <a:solidFill>
                    <a:srgbClr val="CCFFFF"/>
                  </a:solidFill>
                  <a:latin typeface="Impact"/>
                </a:rPr>
                <a:t>с в о я   и г р а</a:t>
              </a:r>
            </a:p>
          </p:txBody>
        </p:sp>
        <p:sp>
          <p:nvSpPr>
            <p:cNvPr id="10267" name="Freeform 26"/>
            <p:cNvSpPr>
              <a:spLocks/>
            </p:cNvSpPr>
            <p:nvPr/>
          </p:nvSpPr>
          <p:spPr bwMode="auto">
            <a:xfrm>
              <a:off x="1877" y="2513"/>
              <a:ext cx="2593" cy="1642"/>
            </a:xfrm>
            <a:custGeom>
              <a:avLst/>
              <a:gdLst>
                <a:gd name="T0" fmla="*/ 139 w 2593"/>
                <a:gd name="T1" fmla="*/ 1548 h 1642"/>
                <a:gd name="T2" fmla="*/ 840 w 2593"/>
                <a:gd name="T3" fmla="*/ 1596 h 1642"/>
                <a:gd name="T4" fmla="*/ 1800 w 2593"/>
                <a:gd name="T5" fmla="*/ 1269 h 1642"/>
                <a:gd name="T6" fmla="*/ 2451 w 2593"/>
                <a:gd name="T7" fmla="*/ 699 h 1642"/>
                <a:gd name="T8" fmla="*/ 2586 w 2593"/>
                <a:gd name="T9" fmla="*/ 268 h 1642"/>
                <a:gd name="T10" fmla="*/ 2491 w 2593"/>
                <a:gd name="T11" fmla="*/ 69 h 1642"/>
                <a:gd name="T12" fmla="*/ 2155 w 2593"/>
                <a:gd name="T13" fmla="*/ 69 h 1642"/>
                <a:gd name="T14" fmla="*/ 1953 w 2593"/>
                <a:gd name="T15" fmla="*/ 482 h 1642"/>
                <a:gd name="T16" fmla="*/ 1470 w 2593"/>
                <a:gd name="T17" fmla="*/ 831 h 1642"/>
                <a:gd name="T18" fmla="*/ 854 w 2593"/>
                <a:gd name="T19" fmla="*/ 1070 h 1642"/>
                <a:gd name="T20" fmla="*/ 336 w 2593"/>
                <a:gd name="T21" fmla="*/ 1051 h 1642"/>
                <a:gd name="T22" fmla="*/ 138 w 2593"/>
                <a:gd name="T23" fmla="*/ 1084 h 1642"/>
                <a:gd name="T24" fmla="*/ 4 w 2593"/>
                <a:gd name="T25" fmla="*/ 1254 h 1642"/>
                <a:gd name="T26" fmla="*/ 139 w 2593"/>
                <a:gd name="T27" fmla="*/ 1548 h 1642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2593"/>
                <a:gd name="T43" fmla="*/ 0 h 1642"/>
                <a:gd name="T44" fmla="*/ 2593 w 2593"/>
                <a:gd name="T45" fmla="*/ 1642 h 1642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2593" h="1642">
                  <a:moveTo>
                    <a:pt x="139" y="1548"/>
                  </a:moveTo>
                  <a:cubicBezTo>
                    <a:pt x="278" y="1605"/>
                    <a:pt x="563" y="1642"/>
                    <a:pt x="840" y="1596"/>
                  </a:cubicBezTo>
                  <a:cubicBezTo>
                    <a:pt x="1117" y="1550"/>
                    <a:pt x="1532" y="1418"/>
                    <a:pt x="1800" y="1269"/>
                  </a:cubicBezTo>
                  <a:cubicBezTo>
                    <a:pt x="2068" y="1120"/>
                    <a:pt x="2320" y="866"/>
                    <a:pt x="2451" y="699"/>
                  </a:cubicBezTo>
                  <a:cubicBezTo>
                    <a:pt x="2582" y="532"/>
                    <a:pt x="2579" y="373"/>
                    <a:pt x="2586" y="268"/>
                  </a:cubicBezTo>
                  <a:cubicBezTo>
                    <a:pt x="2593" y="163"/>
                    <a:pt x="2563" y="102"/>
                    <a:pt x="2491" y="69"/>
                  </a:cubicBezTo>
                  <a:cubicBezTo>
                    <a:pt x="2419" y="36"/>
                    <a:pt x="2245" y="0"/>
                    <a:pt x="2155" y="69"/>
                  </a:cubicBezTo>
                  <a:cubicBezTo>
                    <a:pt x="2065" y="138"/>
                    <a:pt x="2067" y="355"/>
                    <a:pt x="1953" y="482"/>
                  </a:cubicBezTo>
                  <a:cubicBezTo>
                    <a:pt x="1839" y="609"/>
                    <a:pt x="1653" y="733"/>
                    <a:pt x="1470" y="831"/>
                  </a:cubicBezTo>
                  <a:cubicBezTo>
                    <a:pt x="1287" y="929"/>
                    <a:pt x="1043" y="1034"/>
                    <a:pt x="854" y="1070"/>
                  </a:cubicBezTo>
                  <a:cubicBezTo>
                    <a:pt x="665" y="1107"/>
                    <a:pt x="455" y="1049"/>
                    <a:pt x="336" y="1051"/>
                  </a:cubicBezTo>
                  <a:cubicBezTo>
                    <a:pt x="217" y="1053"/>
                    <a:pt x="193" y="1050"/>
                    <a:pt x="138" y="1084"/>
                  </a:cubicBezTo>
                  <a:cubicBezTo>
                    <a:pt x="83" y="1118"/>
                    <a:pt x="4" y="1177"/>
                    <a:pt x="4" y="1254"/>
                  </a:cubicBezTo>
                  <a:cubicBezTo>
                    <a:pt x="4" y="1331"/>
                    <a:pt x="0" y="1491"/>
                    <a:pt x="139" y="1548"/>
                  </a:cubicBezTo>
                  <a:close/>
                </a:path>
              </a:pathLst>
            </a:custGeom>
            <a:noFill/>
            <a:ln w="76200" cmpd="sng">
              <a:solidFill>
                <a:srgbClr val="CCFFFF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44" name="AutoShape 2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04250" y="6381750"/>
            <a:ext cx="539750" cy="47625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dirty="0" smtClean="0"/>
              <a:t>История жизни (400)</a:t>
            </a: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2987675" y="4279900"/>
            <a:ext cx="4702175" cy="1077913"/>
          </a:xfrm>
          <a:prstGeom prst="rect">
            <a:avLst/>
          </a:prstGeom>
          <a:solidFill>
            <a:schemeClr val="bg2"/>
          </a:solidFill>
          <a:ln w="9525">
            <a:solidFill>
              <a:schemeClr val="tx2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/>
              <a:t>«Показалось маловато </a:t>
            </a:r>
          </a:p>
          <a:p>
            <a:r>
              <a:rPr lang="ru-RU" sz="3200"/>
              <a:t>земной скорости»</a:t>
            </a:r>
          </a:p>
        </p:txBody>
      </p:sp>
      <p:sp>
        <p:nvSpPr>
          <p:cNvPr id="11268" name="Text Box 6"/>
          <p:cNvSpPr txBox="1">
            <a:spLocks noChangeArrowheads="1"/>
          </p:cNvSpPr>
          <p:nvPr/>
        </p:nvSpPr>
        <p:spPr bwMode="auto">
          <a:xfrm>
            <a:off x="950913" y="1431925"/>
            <a:ext cx="75088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/>
              <a:t>Почему Юрий Асмолов решил окончить лётные курсы?</a:t>
            </a:r>
          </a:p>
        </p:txBody>
      </p:sp>
      <p:sp>
        <p:nvSpPr>
          <p:cNvPr id="11269" name="AutoShape 7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604250" y="6381750"/>
            <a:ext cx="539750" cy="47625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9641" name="AutoShape 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563938" y="6524625"/>
            <a:ext cx="2016125" cy="333375"/>
          </a:xfrm>
          <a:prstGeom prst="actionButtonBlank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i="1">
                <a:latin typeface="Times New Roman" pitchFamily="18" charset="0"/>
              </a:rPr>
              <a:t>ОТВЕТ</a:t>
            </a:r>
          </a:p>
        </p:txBody>
      </p:sp>
      <p:sp>
        <p:nvSpPr>
          <p:cNvPr id="11271" name="AutoShape 5">
            <a:hlinkClick r:id="rId3" action="ppaction://hlinksldjump" highlightClick="1"/>
          </p:cNvPr>
          <p:cNvSpPr>
            <a:spLocks noChangeArrowheads="1"/>
          </p:cNvSpPr>
          <p:nvPr/>
        </p:nvSpPr>
        <p:spPr bwMode="auto">
          <a:xfrm>
            <a:off x="8675688" y="6453188"/>
            <a:ext cx="468312" cy="404812"/>
          </a:xfrm>
          <a:prstGeom prst="actionButtonReturn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 advClick="0">
    <p:zoom dir="in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696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69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641"/>
                  </p:tgtEl>
                </p:cond>
              </p:nextCondLst>
            </p:seq>
          </p:childTnLst>
        </p:cTn>
      </p:par>
    </p:tnLst>
    <p:bldLst>
      <p:bldP spid="69636" grpId="0" animBg="1"/>
    </p:bldLst>
  </p:timing>
</p:sld>
</file>

<file path=ppt/theme/theme1.xml><?xml version="1.0" encoding="utf-8"?>
<a:theme xmlns:a="http://schemas.openxmlformats.org/drawingml/2006/main" name="Лучи">
  <a:themeElements>
    <a:clrScheme name="Лучи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Лучи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Лучи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Лучи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Beam</Template>
  <TotalTime>1463</TotalTime>
  <Words>833</Words>
  <Application>Microsoft Office PowerPoint</Application>
  <PresentationFormat>Экран (4:3)</PresentationFormat>
  <Paragraphs>210</Paragraphs>
  <Slides>36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36</vt:i4>
      </vt:variant>
      <vt:variant>
        <vt:lpstr>Произвольные показы</vt:lpstr>
      </vt:variant>
      <vt:variant>
        <vt:i4>25</vt:i4>
      </vt:variant>
    </vt:vector>
  </HeadingPairs>
  <TitlesOfParts>
    <vt:vector size="65" baseType="lpstr">
      <vt:lpstr>Arial</vt:lpstr>
      <vt:lpstr>Wingdings</vt:lpstr>
      <vt:lpstr>Times New Roman</vt:lpstr>
      <vt:lpstr>Лучи</vt:lpstr>
      <vt:lpstr>Интерактивная игра по творчеству  Ю.Н. Асмолова</vt:lpstr>
      <vt:lpstr>Слайд 2</vt:lpstr>
      <vt:lpstr>Правила игры</vt:lpstr>
      <vt:lpstr>Слайд 4</vt:lpstr>
      <vt:lpstr>История жизни 100</vt:lpstr>
      <vt:lpstr>История жизни 200</vt:lpstr>
      <vt:lpstr>История жизни</vt:lpstr>
      <vt:lpstr>Кот в мешке</vt:lpstr>
      <vt:lpstr>История жизни (400)</vt:lpstr>
      <vt:lpstr>История жизни  500</vt:lpstr>
      <vt:lpstr>История жизни 600</vt:lpstr>
      <vt:lpstr>Времена года 100</vt:lpstr>
      <vt:lpstr>Времена года 200</vt:lpstr>
      <vt:lpstr>Времена года 300</vt:lpstr>
      <vt:lpstr>Времена года 400</vt:lpstr>
      <vt:lpstr>Вопрос-аукцион</vt:lpstr>
      <vt:lpstr>Времена года</vt:lpstr>
      <vt:lpstr>Времена года 600</vt:lpstr>
      <vt:lpstr>Кот в мешке</vt:lpstr>
      <vt:lpstr>Вася-Василёк (300)</vt:lpstr>
      <vt:lpstr>Былинки (200)</vt:lpstr>
      <vt:lpstr>Былинки (300)</vt:lpstr>
      <vt:lpstr>Былинки (400)</vt:lpstr>
      <vt:lpstr>Былинки (500)</vt:lpstr>
      <vt:lpstr>Былинки (600)</vt:lpstr>
      <vt:lpstr>Из полслова - слово</vt:lpstr>
      <vt:lpstr>Вася- Василёк 100</vt:lpstr>
      <vt:lpstr>Вася - Василёк 200</vt:lpstr>
      <vt:lpstr>Вася-Василёк 300</vt:lpstr>
      <vt:lpstr>Вася-Василёк 400</vt:lpstr>
      <vt:lpstr>Вася - Василёк  500</vt:lpstr>
      <vt:lpstr>Вопрос-аукцион</vt:lpstr>
      <vt:lpstr>Вася-Василёк 200</vt:lpstr>
      <vt:lpstr>Слайд 34</vt:lpstr>
      <vt:lpstr>Использованная литература</vt:lpstr>
      <vt:lpstr>Слайд 36</vt:lpstr>
      <vt:lpstr>история 100</vt:lpstr>
      <vt:lpstr>история 200</vt:lpstr>
      <vt:lpstr>история 300</vt:lpstr>
      <vt:lpstr>история 500</vt:lpstr>
      <vt:lpstr>история 600</vt:lpstr>
      <vt:lpstr>портрет 100</vt:lpstr>
      <vt:lpstr>портрет 200</vt:lpstr>
      <vt:lpstr>портрет 300</vt:lpstr>
      <vt:lpstr>портрет 400</vt:lpstr>
      <vt:lpstr>портрет 500</vt:lpstr>
      <vt:lpstr>портрет 600</vt:lpstr>
      <vt:lpstr>история 400 кот</vt:lpstr>
      <vt:lpstr>разное 100</vt:lpstr>
      <vt:lpstr>разное 200</vt:lpstr>
      <vt:lpstr>разное 300</vt:lpstr>
      <vt:lpstr>разное 400</vt:lpstr>
      <vt:lpstr>разное 500 аук</vt:lpstr>
      <vt:lpstr>разное 600</vt:lpstr>
      <vt:lpstr>слово 100 кот</vt:lpstr>
      <vt:lpstr>слово 200</vt:lpstr>
      <vt:lpstr>слово 300</vt:lpstr>
      <vt:lpstr>слово 400</vt:lpstr>
      <vt:lpstr>слово 500</vt:lpstr>
      <vt:lpstr>слово 600</vt:lpstr>
      <vt:lpstr>слово пример</vt:lpstr>
    </vt:vector>
  </TitlesOfParts>
  <Company>г.Курск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Интерактивная игра</dc:title>
  <dc:subject>викторина</dc:subject>
  <dc:creator>Сафронова Ирина </dc:creator>
  <cp:lastModifiedBy>User</cp:lastModifiedBy>
  <cp:revision>75</cp:revision>
  <dcterms:created xsi:type="dcterms:W3CDTF">2005-12-05T08:17:41Z</dcterms:created>
  <dcterms:modified xsi:type="dcterms:W3CDTF">2021-04-23T12:13:32Z</dcterms:modified>
</cp:coreProperties>
</file>