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62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426" autoAdjust="0"/>
  </p:normalViewPr>
  <p:slideViewPr>
    <p:cSldViewPr>
      <p:cViewPr varScale="1">
        <p:scale>
          <a:sx n="97" d="100"/>
          <a:sy n="97" d="100"/>
        </p:scale>
        <p:origin x="17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b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images-cbir/4120307/munY1a1TRmq0pLNpRo2SSQ3998/ocr" TargetMode="External"/><Relationship Id="rId3" Type="http://schemas.openxmlformats.org/officeDocument/2006/relationships/hyperlink" Target="https://avatars.mds.yandex.net/get-images-cbir/2069387/TuYweFwP5XYOqJtlqxosTA3821/ocr" TargetMode="External"/><Relationship Id="rId7" Type="http://schemas.openxmlformats.org/officeDocument/2006/relationships/hyperlink" Target="https://avatars.mds.yandex.net/get-images-cbir/4614628/NdGKO8Gp3RndQj_8kgx86w3967/ocr" TargetMode="External"/><Relationship Id="rId2" Type="http://schemas.openxmlformats.org/officeDocument/2006/relationships/hyperlink" Target="https://avatars.mds.yandex.net/get-images-cbir/39685/Cz7DZ7fPDQ8J-MWB43wJmg3784/oc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images-cbir/2326033/f0a8Mhn1GU_yNYSUxy-6-w3940/ocr" TargetMode="External"/><Relationship Id="rId5" Type="http://schemas.openxmlformats.org/officeDocument/2006/relationships/hyperlink" Target="https://avatars.mds.yandex.net/get-images-cbir/2964702/YJDoJA6eWCse4-IQ_ruM5Q3903/ocr" TargetMode="External"/><Relationship Id="rId4" Type="http://schemas.openxmlformats.org/officeDocument/2006/relationships/hyperlink" Target="https://avatars.mds.yandex.net/get-images-cbir/2424713/AQRxZCluCW1FByPkAEJaew3869/ocr" TargetMode="External"/><Relationship Id="rId9" Type="http://schemas.openxmlformats.org/officeDocument/2006/relationships/hyperlink" Target="https://avatars.mds.yandex.net/get-images-cbir/2183663/O_u7WSQpF68HYv8nW0g0Jg4023/oc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6264696" cy="125391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Интерактивная игра</a:t>
            </a:r>
            <a:br>
              <a:rPr lang="ru-RU" dirty="0"/>
            </a:br>
            <a:r>
              <a:rPr lang="ru-RU" dirty="0"/>
              <a:t>«Узнай, </a:t>
            </a:r>
            <a:r>
              <a:rPr lang="ru-RU"/>
              <a:t>где пейзаж»</a:t>
            </a:r>
            <a:br>
              <a:rPr lang="ru-RU" dirty="0"/>
            </a:br>
            <a:br>
              <a:rPr lang="ru-RU" dirty="0"/>
            </a:br>
            <a:r>
              <a:rPr lang="ru-RU" sz="1600" dirty="0"/>
              <a:t>Среди картин на слайде найди «пейзаж»  и скажи соответствующую цифру.</a:t>
            </a:r>
            <a:br>
              <a:rPr lang="ru-RU" dirty="0"/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9" y="2703446"/>
            <a:ext cx="146639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0" y="3752601"/>
            <a:ext cx="2369840" cy="1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59" y="2693466"/>
            <a:ext cx="3708094" cy="271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75" y="2693466"/>
            <a:ext cx="913809" cy="10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53" y="2693466"/>
            <a:ext cx="1383641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53" y="3999529"/>
            <a:ext cx="2447317" cy="143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9492" y="2669935"/>
            <a:ext cx="1063675" cy="132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14" y="3240626"/>
            <a:ext cx="4410970" cy="314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" y="836712"/>
            <a:ext cx="4493481" cy="3323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278092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58" y="2183546"/>
            <a:ext cx="3663238" cy="4369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572000" cy="3027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83671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477" y="18448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71" y="2924944"/>
            <a:ext cx="4418832" cy="3137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2735"/>
            <a:ext cx="4215381" cy="362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202" y="4766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249289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5" y="908720"/>
            <a:ext cx="4390717" cy="327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87" y="3212976"/>
            <a:ext cx="4385992" cy="3023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270892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>
                <a:hlinkClick r:id="rId2"/>
              </a:rPr>
              <a:t>https://avatars.mds.yandex.net/get-images-cbir/39685/Cz7DZ7fPDQ8J-MWB43wJmg3784/ocr</a:t>
            </a:r>
            <a:endParaRPr lang="ru-RU" dirty="0"/>
          </a:p>
          <a:p>
            <a:r>
              <a:rPr lang="ru-RU" u="sng" dirty="0">
                <a:hlinkClick r:id="rId3"/>
              </a:rPr>
              <a:t>https://avatars.mds.yandex.net/get-images-cbir/2069387/TuYweFwP5XYOqJtlqxosTA3821/ocr</a:t>
            </a:r>
            <a:endParaRPr lang="ru-RU" dirty="0"/>
          </a:p>
          <a:p>
            <a:r>
              <a:rPr lang="ru-RU" u="sng" dirty="0">
                <a:hlinkClick r:id="rId4"/>
              </a:rPr>
              <a:t>https://avatars.mds.yandex.net/get-images-cbir/2424713/AQRxZCluCW1FByPkAEJaew3869/ocr</a:t>
            </a:r>
            <a:endParaRPr lang="ru-RU" dirty="0"/>
          </a:p>
          <a:p>
            <a:r>
              <a:rPr lang="ru-RU" u="sng" dirty="0">
                <a:hlinkClick r:id="rId5"/>
              </a:rPr>
              <a:t>https://avatars.mds.yandex.net/get-images-cbir/2964702/YJDoJA6eWCse4-IQ_ruM5Q3903/ocr</a:t>
            </a:r>
            <a:endParaRPr lang="ru-RU" dirty="0"/>
          </a:p>
          <a:p>
            <a:r>
              <a:rPr lang="ru-RU" u="sng" dirty="0">
                <a:hlinkClick r:id="rId6"/>
              </a:rPr>
              <a:t>https://avatars.mds.yandex.net/get-images-cbir/2326033/f0a8Mhn1GU_yNYSUxy-6-w3940/ocr</a:t>
            </a:r>
            <a:endParaRPr lang="ru-RU" dirty="0"/>
          </a:p>
          <a:p>
            <a:r>
              <a:rPr lang="ru-RU" u="sng" dirty="0">
                <a:hlinkClick r:id="rId7"/>
              </a:rPr>
              <a:t>https://avatars.mds.yandex.net/get-images-cbir/4614628/NdGKO8Gp3RndQj_8kgx86w3967/ocr</a:t>
            </a:r>
            <a:endParaRPr lang="ru-RU" dirty="0"/>
          </a:p>
          <a:p>
            <a:r>
              <a:rPr lang="ru-RU" u="sng" dirty="0">
                <a:hlinkClick r:id="rId8"/>
              </a:rPr>
              <a:t>https://avatars.mds.yandex.net/get-images-cbir/4120307/munY1a1TRmq0pLNpRo2SSQ3998/ocr</a:t>
            </a:r>
            <a:endParaRPr lang="ru-RU" dirty="0"/>
          </a:p>
          <a:p>
            <a:r>
              <a:rPr lang="ru-RU" u="sng" dirty="0">
                <a:hlinkClick r:id="rId9"/>
              </a:rPr>
              <a:t>https://avatars.mds.yandex.net/get-images-cbir/2183663/O_u7WSQpF68HYv8nW0g0Jg4023/ocr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8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202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Times New Roman</vt:lpstr>
      <vt:lpstr>Тема Office</vt:lpstr>
      <vt:lpstr>   Интерактивная игра «Узнай, где пейзаж»  Среди картин на слайде найди «пейзаж»  и скажи соответствующую цифру. 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Svetlana</cp:lastModifiedBy>
  <cp:revision>20</cp:revision>
  <dcterms:created xsi:type="dcterms:W3CDTF">2023-04-10T08:53:20Z</dcterms:created>
  <dcterms:modified xsi:type="dcterms:W3CDTF">2023-08-01T12:04:55Z</dcterms:modified>
</cp:coreProperties>
</file>