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63" r:id="rId5"/>
    <p:sldId id="261" r:id="rId6"/>
    <p:sldId id="271" r:id="rId7"/>
    <p:sldId id="265" r:id="rId8"/>
    <p:sldId id="272" r:id="rId9"/>
    <p:sldId id="273" r:id="rId10"/>
    <p:sldId id="274" r:id="rId11"/>
    <p:sldId id="268" r:id="rId12"/>
    <p:sldId id="275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7" y="5631047"/>
            <a:ext cx="591214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6" y="5631047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65" y="5631047"/>
            <a:ext cx="997786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7" y="5637383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4" y="5631048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6153" y="2031101"/>
            <a:ext cx="5599689" cy="1326859"/>
          </a:xfrm>
        </p:spPr>
        <p:txBody>
          <a:bodyPr/>
          <a:lstStyle/>
          <a:p>
            <a:r>
              <a:rPr lang="ru-RU" dirty="0"/>
              <a:t>Театральная </a:t>
            </a:r>
            <a:r>
              <a:rPr lang="ru-RU" dirty="0" smtClean="0"/>
              <a:t>викторина для детей и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3632201"/>
            <a:ext cx="5761973" cy="698500"/>
          </a:xfrm>
        </p:spPr>
        <p:txBody>
          <a:bodyPr/>
          <a:lstStyle/>
          <a:p>
            <a:r>
              <a:rPr lang="ru-RU" dirty="0"/>
              <a:t>«Знатоки театра»</a:t>
            </a:r>
          </a:p>
        </p:txBody>
      </p:sp>
    </p:spTree>
    <p:extLst>
      <p:ext uri="{BB962C8B-B14F-4D97-AF65-F5344CB8AC3E}">
        <p14:creationId xmlns:p14="http://schemas.microsoft.com/office/powerpoint/2010/main" val="96173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904896"/>
          </a:xfrm>
        </p:spPr>
        <p:txBody>
          <a:bodyPr/>
          <a:lstStyle/>
          <a:p>
            <a:pPr algn="ctr"/>
            <a:r>
              <a:rPr lang="ru-RU" sz="6000" dirty="0"/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64435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зрительный зал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8880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оркестровая яма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13325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театральный зал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Как </a:t>
            </a:r>
            <a:r>
              <a:rPr lang="ru-RU" dirty="0"/>
              <a:t>называются места в театре, где сидят зрители?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0" y="5748664"/>
            <a:ext cx="839946" cy="828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3" y="5677861"/>
            <a:ext cx="945873" cy="8997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80" y="5768534"/>
            <a:ext cx="798200" cy="809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7" y="5729070"/>
            <a:ext cx="591828" cy="8485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409" y="5860122"/>
            <a:ext cx="845281" cy="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64435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артист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8880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мастер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13325" y="4105732"/>
            <a:ext cx="3114000" cy="1011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клоун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Человек, исполняющий роль на сцене.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0" y="5748664"/>
            <a:ext cx="839946" cy="8289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3" y="5677861"/>
            <a:ext cx="945873" cy="8997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80" y="5768534"/>
            <a:ext cx="798200" cy="8090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7" y="5729070"/>
            <a:ext cx="591828" cy="8485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409" y="5860122"/>
            <a:ext cx="845281" cy="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Как называется место, где выступают </a:t>
            </a:r>
            <a:r>
              <a:rPr lang="ru-RU" dirty="0" smtClean="0"/>
              <a:t>актеры?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88880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арена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6443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кадр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1" name="Прямоугольник 3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91332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с</a:t>
            </a:r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цена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Перерыв между действиями спектакля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88880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остановка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6443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перерыв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1" name="Прямоугольник 3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91332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антракт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433011" y="1171074"/>
            <a:ext cx="5775157" cy="228345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Как </a:t>
            </a:r>
            <a:r>
              <a:rPr lang="ru-RU" dirty="0"/>
              <a:t>называются шторы, открывающиеся перед </a:t>
            </a:r>
            <a:r>
              <a:rPr lang="ru-RU" dirty="0" smtClean="0"/>
              <a:t>представлением?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88880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гардина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6443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шторка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1" name="Прямоугольник 3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91332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занавес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433011" y="1171074"/>
            <a:ext cx="5775157" cy="228345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Как </a:t>
            </a:r>
            <a:r>
              <a:rPr lang="ru-RU" dirty="0"/>
              <a:t>называется действие, которое происходит на сцене?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88880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кино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6443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сценка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1" name="Прямоугольник 3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7913325" y="3686040"/>
            <a:ext cx="3114000" cy="101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спектакль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518905"/>
            <a:ext cx="631782" cy="10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Как называется объявление о спектакле?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88880" y="3652207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плакат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69658" y="3652207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реклама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4" name="Прямоугольник 33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7827262" y="3646809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театральная афиша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3669838" y="1987337"/>
            <a:ext cx="4952084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Рукоплескание </a:t>
            </a:r>
            <a:r>
              <a:rPr lang="ru-RU" dirty="0" smtClean="0"/>
              <a:t>артистам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88880" y="3652207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хлопанье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69658" y="3652207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ладушки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  <p:sp>
        <p:nvSpPr>
          <p:cNvPr id="34" name="Прямоугольник 33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7827262" y="3646809"/>
            <a:ext cx="3114000" cy="10116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0" bIns="0" rtlCol="0" anchor="ctr"/>
          <a:lstStyle/>
          <a:p>
            <a:pPr algn="ctr"/>
            <a:r>
              <a:rPr lang="ru-RU" sz="2000" dirty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а</a:t>
            </a:r>
            <a:r>
              <a:rPr lang="ru-RU" sz="2000" dirty="0" smtClean="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rPr>
              <a:t>плодисменты</a:t>
            </a:r>
            <a:endParaRPr lang="ru-RU" sz="2000" dirty="0">
              <a:solidFill>
                <a:srgbClr val="AD6F64"/>
              </a:solidFill>
              <a:latin typeface="Garamond" panose="02020404030301010803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2823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E735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AB4484-BDF9-44A3-927A-0E8EDDB14416}">
  <ds:schemaRefs>
    <ds:schemaRef ds:uri="http://www.w3.org/XML/1998/namespace"/>
    <ds:schemaRef ds:uri="http://schemas.microsoft.com/office/2006/documentManagement/types"/>
    <ds:schemaRef ds:uri="http://purl.org/dc/terms/"/>
    <ds:schemaRef ds:uri="6ee78bd2-4339-4042-adc0-bcc646419980"/>
    <ds:schemaRef ds:uri="2547570a-e5f4-4946-a4c3-82580e42479e"/>
    <ds:schemaRef ds:uri="http://schemas.microsoft.com/sharepoint/v3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0</TotalTime>
  <Words>94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Segoe UI</vt:lpstr>
      <vt:lpstr>Segoe UI Light</vt:lpstr>
      <vt:lpstr>Тема1</vt:lpstr>
      <vt:lpstr>Театральная викторина для детей и родителей</vt:lpstr>
      <vt:lpstr>Как называются места в театре, где сидят зрители?</vt:lpstr>
      <vt:lpstr>Человек, исполняющий роль на сцене.</vt:lpstr>
      <vt:lpstr>Как называется место, где выступают актеры?</vt:lpstr>
      <vt:lpstr>Перерыв между действиями спектакля</vt:lpstr>
      <vt:lpstr>Как называются шторы, открывающиеся перед представлением?</vt:lpstr>
      <vt:lpstr>Как называется действие, которое происходит на сцене?</vt:lpstr>
      <vt:lpstr>Как называется объявление о спектакле?</vt:lpstr>
      <vt:lpstr>Рукоплескание артистам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2020-12-12T13:57:52Z</dcterms:created>
  <dcterms:modified xsi:type="dcterms:W3CDTF">2020-12-13T10:26:44Z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