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33412-0622-4EE5-A57E-48D9CCDE5E25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7B673-479B-42FB-9622-4849509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24584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27872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1096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24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740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288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866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8582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933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2297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460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1840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2B840-53D3-43A5-B615-FA12529303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42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 стрелкой 18"/>
          <p:cNvCxnSpPr/>
          <p:nvPr/>
        </p:nvCxnSpPr>
        <p:spPr>
          <a:xfrm flipV="1">
            <a:off x="2843808" y="4365104"/>
            <a:ext cx="3816424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904" y="116632"/>
            <a:ext cx="6779096" cy="70609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Соедини 	изображение Курска на старинной фотографии с современным изображением. Что </a:t>
            </a:r>
            <a:r>
              <a:rPr lang="ru-RU" sz="2000" dirty="0" smtClean="0"/>
              <a:t>ты знаешь об этих объектах?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2B840-53D3-43A5-B615-FA12529303C1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026" name="Рисунок 29" descr="C:\Users\Admin\Desktop\фото к тетради\2 класс\фото курск\Ленинаfoto21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2592288" cy="1224136"/>
          </a:xfrm>
          <a:prstGeom prst="rect">
            <a:avLst/>
          </a:prstGeom>
          <a:noFill/>
        </p:spPr>
      </p:pic>
      <p:pic>
        <p:nvPicPr>
          <p:cNvPr id="1027" name="Рисунок 30" descr="C:\Users\Admin\Desktop\фото к тетради\2 класс\фото курск\первая электростанцияfoto23.jpg"/>
          <p:cNvPicPr>
            <a:picLocks noChangeArrowheads="1"/>
          </p:cNvPicPr>
          <p:nvPr/>
        </p:nvPicPr>
        <p:blipFill>
          <a:blip r:embed="rId3" cstate="print"/>
          <a:srcRect l="14523"/>
          <a:stretch>
            <a:fillRect/>
          </a:stretch>
        </p:blipFill>
        <p:spPr bwMode="auto">
          <a:xfrm>
            <a:off x="323528" y="3356992"/>
            <a:ext cx="2542927" cy="1492250"/>
          </a:xfrm>
          <a:prstGeom prst="rect">
            <a:avLst/>
          </a:prstGeom>
          <a:noFill/>
        </p:spPr>
      </p:pic>
      <p:pic>
        <p:nvPicPr>
          <p:cNvPr id="1028" name="Рисунок 31" descr="C:\Users\Admin\Desktop\фото к тетради\2 класс\фото курск\n-21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492896"/>
            <a:ext cx="2541587" cy="1444625"/>
          </a:xfrm>
          <a:prstGeom prst="rect">
            <a:avLst/>
          </a:prstGeom>
          <a:noFill/>
        </p:spPr>
      </p:pic>
      <p:pic>
        <p:nvPicPr>
          <p:cNvPr id="1029" name="Рисунок 32" descr="C:\Users\Admin\Desktop\фото к тетради\2 класс\фото курск\тепловые сетиsm-n-23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908720"/>
            <a:ext cx="2541587" cy="1474788"/>
          </a:xfrm>
          <a:prstGeom prst="rect">
            <a:avLst/>
          </a:prstGeom>
          <a:noFill/>
        </p:spPr>
      </p:pic>
      <p:pic>
        <p:nvPicPr>
          <p:cNvPr id="8" name="Рисунок 7" descr="старый курс36.png"/>
          <p:cNvPicPr>
            <a:picLocks noChangeAspect="1"/>
          </p:cNvPicPr>
          <p:nvPr/>
        </p:nvPicPr>
        <p:blipFill>
          <a:blip r:embed="rId6" cstate="print">
            <a:grayscl/>
          </a:blip>
          <a:stretch>
            <a:fillRect/>
          </a:stretch>
        </p:blipFill>
        <p:spPr>
          <a:xfrm>
            <a:off x="323528" y="620688"/>
            <a:ext cx="2304256" cy="155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старый курс37.png"/>
          <p:cNvPicPr>
            <a:picLocks noChangeAspect="1"/>
          </p:cNvPicPr>
          <p:nvPr/>
        </p:nvPicPr>
        <p:blipFill>
          <a:blip r:embed="rId7" cstate="print">
            <a:grayscl/>
          </a:blip>
          <a:srcRect l="11266" r="19528" b="17341"/>
          <a:stretch>
            <a:fillRect/>
          </a:stretch>
        </p:blipFill>
        <p:spPr>
          <a:xfrm>
            <a:off x="323528" y="4797152"/>
            <a:ext cx="2520280" cy="1406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G:\фото к тетради\1 класс\6418a07dc935a6d9195c80a7a74da63e.jpg"/>
          <p:cNvPicPr>
            <a:picLocks noChangeAspect="1" noChangeArrowheads="1"/>
          </p:cNvPicPr>
          <p:nvPr/>
        </p:nvPicPr>
        <p:blipFill>
          <a:blip r:embed="rId8" cstate="print"/>
          <a:srcRect l="4948" r="19233" b="29861"/>
          <a:stretch>
            <a:fillRect/>
          </a:stretch>
        </p:blipFill>
        <p:spPr bwMode="auto">
          <a:xfrm>
            <a:off x="6588224" y="3789040"/>
            <a:ext cx="2304256" cy="1511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://photos.wikimapia.org/p/00/03/24/77/97_full.jpg"/>
          <p:cNvPicPr>
            <a:picLocks noChangeAspect="1" noChangeArrowheads="1"/>
          </p:cNvPicPr>
          <p:nvPr/>
        </p:nvPicPr>
        <p:blipFill>
          <a:blip r:embed="rId9" cstate="print"/>
          <a:srcRect l="7421" t="14813" r="14659" b="12974"/>
          <a:stretch>
            <a:fillRect/>
          </a:stretch>
        </p:blipFill>
        <p:spPr bwMode="auto">
          <a:xfrm>
            <a:off x="4355976" y="4869160"/>
            <a:ext cx="2304256" cy="142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 стрелкой 12"/>
          <p:cNvCxnSpPr/>
          <p:nvPr/>
        </p:nvCxnSpPr>
        <p:spPr>
          <a:xfrm>
            <a:off x="2555776" y="1556792"/>
            <a:ext cx="2304256" cy="33123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028" idx="1"/>
          </p:cNvCxnSpPr>
          <p:nvPr/>
        </p:nvCxnSpPr>
        <p:spPr>
          <a:xfrm>
            <a:off x="2771800" y="3140968"/>
            <a:ext cx="1944216" cy="74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771800" y="1484784"/>
            <a:ext cx="2448272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90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2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Соедини  изображение Курска на старинной фотографии с современным изображением. Что ты знаешь об этих объектах?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Глаголев</dc:creator>
  <cp:lastModifiedBy>Пользователь Windows</cp:lastModifiedBy>
  <cp:revision>7</cp:revision>
  <dcterms:created xsi:type="dcterms:W3CDTF">2023-04-10T08:53:20Z</dcterms:created>
  <dcterms:modified xsi:type="dcterms:W3CDTF">2023-08-22T04:18:38Z</dcterms:modified>
</cp:coreProperties>
</file>