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54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37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94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79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23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51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129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73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34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38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34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4D13-AACB-449B-A9FB-CB8D7464D26B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1AAEF-98B6-400F-ADBA-9FB6831D8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7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48" t="3622" r="2403"/>
          <a:stretch>
            <a:fillRect/>
          </a:stretch>
        </p:blipFill>
        <p:spPr bwMode="auto">
          <a:xfrm>
            <a:off x="15343" y="116632"/>
            <a:ext cx="8892480" cy="61206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7164288" y="4869160"/>
            <a:ext cx="18722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СОРОКА</a:t>
            </a:r>
          </a:p>
          <a:p>
            <a:r>
              <a:rPr lang="ru-RU" b="1" dirty="0" smtClean="0"/>
              <a:t>КИЧКА </a:t>
            </a:r>
          </a:p>
          <a:p>
            <a:r>
              <a:rPr lang="ru-RU" b="1" dirty="0" smtClean="0"/>
              <a:t>ПОЗАТЫЛЕНЬ</a:t>
            </a:r>
          </a:p>
          <a:p>
            <a:r>
              <a:rPr lang="ru-RU" b="1" dirty="0" smtClean="0"/>
              <a:t>КОКОШНИК</a:t>
            </a:r>
          </a:p>
          <a:p>
            <a:r>
              <a:rPr lang="ru-RU" b="1" dirty="0" smtClean="0"/>
              <a:t>ВЕНЕЦ</a:t>
            </a:r>
          </a:p>
          <a:p>
            <a:r>
              <a:rPr lang="ru-RU" b="1" dirty="0" smtClean="0"/>
              <a:t>ЛЕНТА-ПОВЯЗКА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9164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48" t="3622" r="2403"/>
          <a:stretch>
            <a:fillRect/>
          </a:stretch>
        </p:blipFill>
        <p:spPr bwMode="auto">
          <a:xfrm>
            <a:off x="144016" y="265850"/>
            <a:ext cx="8892480" cy="61206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228184" y="5669088"/>
            <a:ext cx="1872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СОРОКА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5279687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ЛЕНТА-ПОВЯЗКА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28392" y="2951656"/>
            <a:ext cx="917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КИЧКА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68244" y="3141524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КОКОШНИК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33872" y="3136322"/>
            <a:ext cx="845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ВЕНЕЦ</a:t>
            </a:r>
          </a:p>
        </p:txBody>
      </p:sp>
    </p:spTree>
    <p:extLst>
      <p:ext uri="{BB962C8B-B14F-4D97-AF65-F5344CB8AC3E}">
        <p14:creationId xmlns:p14="http://schemas.microsoft.com/office/powerpoint/2010/main" val="7243028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2</cp:revision>
  <dcterms:created xsi:type="dcterms:W3CDTF">2023-06-27T18:25:40Z</dcterms:created>
  <dcterms:modified xsi:type="dcterms:W3CDTF">2023-06-27T18:45:55Z</dcterms:modified>
</cp:coreProperties>
</file>