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9" r:id="rId3"/>
    <p:sldId id="302" r:id="rId4"/>
    <p:sldId id="303" r:id="rId5"/>
    <p:sldId id="304" r:id="rId6"/>
    <p:sldId id="305" r:id="rId7"/>
    <p:sldId id="306" r:id="rId8"/>
    <p:sldId id="261" r:id="rId9"/>
    <p:sldId id="309" r:id="rId10"/>
    <p:sldId id="308" r:id="rId11"/>
    <p:sldId id="262" r:id="rId12"/>
    <p:sldId id="300" r:id="rId13"/>
    <p:sldId id="301" r:id="rId14"/>
    <p:sldId id="299" r:id="rId15"/>
    <p:sldId id="292" r:id="rId16"/>
    <p:sldId id="297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>
        <p:scale>
          <a:sx n="80" d="100"/>
          <a:sy n="80" d="100"/>
        </p:scale>
        <p:origin x="-243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3BA772-CD92-4BDC-AC01-AB0148F6E24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3AAB43-F8B6-4BFB-9515-EA70565E0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9070C3-CB0F-42C6-8DFF-4E722CDCB6F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5FA66B-7635-4665-A49C-82705AA80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63B7-D6EF-4CF8-95A5-14B67C6AD10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2468-18B2-43BF-98E3-B5217A5DF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B1BF-DAF9-4BF0-B307-0E594335008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192D-38AA-48BC-88A7-553F774EB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64FD-6390-4D0F-BD85-54FE1CDCDB7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9075-DAD6-4F1F-AF01-32BB817F2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DB22F-B070-4354-9D97-406EF2F2C74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2CF2CC-9543-4E5C-935E-BB498DD2F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B8E55-79BD-49D7-B849-85CF2117CA8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EDB009-C900-471C-9276-77F1883A2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6842B-BAF0-44D2-AAA6-B326CAF0982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672B9-6CA8-49BB-9083-A4DCA5DD8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AA9B3-EDAE-43A0-AFEA-236F4794348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D39DF-BC6B-431E-A6F5-D081791AD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F7E0-D735-4D16-BF82-9E929321AE1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A4B4-2175-4EF3-B988-9F563C145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435CB4-6361-4FF9-9429-9BB01560A84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F66D15-D6F7-4188-AB82-C67D2E6C4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CA60E3-10F3-4128-B986-453B2012863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05DE80-FF19-4531-87DD-720072DBE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D70AEFD-1EF1-4E08-8C85-C7D0C9E04D8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EFAC1D-630A-4D69-AD63-F418CD3FF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7" r:id="rId2"/>
    <p:sldLayoutId id="2147483842" r:id="rId3"/>
    <p:sldLayoutId id="2147483843" r:id="rId4"/>
    <p:sldLayoutId id="2147483844" r:id="rId5"/>
    <p:sldLayoutId id="2147483845" r:id="rId6"/>
    <p:sldLayoutId id="2147483838" r:id="rId7"/>
    <p:sldLayoutId id="2147483846" r:id="rId8"/>
    <p:sldLayoutId id="2147483847" r:id="rId9"/>
    <p:sldLayoutId id="2147483839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955868" y="188640"/>
            <a:ext cx="7384334" cy="3240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5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cs typeface="+mn-cs"/>
              </a:rPr>
              <a:t>Рассказы </a:t>
            </a:r>
            <a:endParaRPr lang="ru-RU" sz="4800" b="1" i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cs typeface="+mn-cs"/>
              </a:rPr>
              <a:t>Евгения </a:t>
            </a:r>
            <a:r>
              <a:rPr lang="ru-RU" sz="4800" b="1" i="1" kern="1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cs typeface="+mn-cs"/>
              </a:rPr>
              <a:t>Ивановича </a:t>
            </a:r>
            <a:r>
              <a:rPr lang="ru-RU" sz="4800" b="1" i="1" kern="1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cs typeface="+mn-cs"/>
              </a:rPr>
              <a:t>Носова</a:t>
            </a:r>
            <a:endParaRPr lang="ru-RU" sz="4800" b="1" i="1" kern="1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rgbClr val="002060"/>
                </a:solidFill>
                <a:latin typeface="+mn-lt"/>
                <a:cs typeface="+mn-cs"/>
              </a:rPr>
              <a:t>Литературная викторина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cs typeface="+mn-cs"/>
            </a:endParaRPr>
          </a:p>
        </p:txBody>
      </p:sp>
      <p:sp>
        <p:nvSpPr>
          <p:cNvPr id="7" name="Содержимое 7"/>
          <p:cNvSpPr txBox="1">
            <a:spLocks/>
          </p:cNvSpPr>
          <p:nvPr/>
        </p:nvSpPr>
        <p:spPr bwMode="auto">
          <a:xfrm>
            <a:off x="872602" y="5438125"/>
            <a:ext cx="74676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Пастухова Л.А. и Карташова Е.В.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– педагоги–библиотекари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МОУ «СОШ №11 с углубленным изучением отдельных предметов» 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г. Железногорска Курской области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2021г.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biblioteka\Desktop\nos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8" y="2084055"/>
            <a:ext cx="2302986" cy="30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blioteka\Desktop\46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73728"/>
            <a:ext cx="1864035" cy="30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blioteka\Desktop\cover_426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84055"/>
            <a:ext cx="1946695" cy="251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iblioteka\Desktop\Nosov-Evgenij_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76420"/>
            <a:ext cx="2283076" cy="30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246703"/>
            <a:ext cx="8627527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imes New Roman" pitchFamily="18" charset="0"/>
                <a:cs typeface="Lucida Sans Unicode" panose="020B0602030504020204" pitchFamily="34" charset="0"/>
              </a:rPr>
              <a:t>I </a:t>
            </a:r>
            <a:r>
              <a:rPr lang="ru-RU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imes New Roman" pitchFamily="18" charset="0"/>
                <a:cs typeface="Lucida Sans Unicode" panose="020B0602030504020204" pitchFamily="34" charset="0"/>
              </a:rPr>
              <a:t>тур. </a:t>
            </a:r>
            <a:r>
              <a:rPr lang="ru-RU" sz="4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Times New Roman" pitchFamily="18" charset="0"/>
                <a:cs typeface="Lucida Sans Unicode" panose="020B0602030504020204" pitchFamily="34" charset="0"/>
              </a:rPr>
              <a:t>«Разминка».</a:t>
            </a:r>
            <a:endParaRPr lang="ru-RU" sz="4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9" name="Содержимое 28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006860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 Линейка, форточка, зерна, синичка.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Гусь, градинки, луг, гусята.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3. Рюкзак, листья, миска, ежик. </a:t>
            </a:r>
          </a:p>
          <a:p>
            <a:endParaRPr lang="ru-RU" dirty="0"/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По опорным словам назвать произведение Е.Носова.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596" y="1571612"/>
            <a:ext cx="8001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71802" y="3143248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ru-RU" dirty="0">
              <a:latin typeface="Lucida Sans Unicode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8501122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II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тур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«Литература и математика».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142984"/>
            <a:ext cx="828680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6055"/>
            <a:ext cx="85011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Задача 1.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Евгений Носов родился в 1925 году. Пережив фашистскую оккупацию, в 1943 году он отправился на фронт. Сколько лет было Евгению, когда он попал на фронт? Сколько лет ему было, когда закончилась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</a:rPr>
              <a:t>Великая Отечественная война?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3512580"/>
            <a:ext cx="273630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</a:t>
            </a:r>
            <a:endParaRPr lang="ru-RU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2464" y="3534930"/>
            <a:ext cx="25539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</a:t>
            </a:r>
            <a:endParaRPr lang="ru-RU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596" y="1571612"/>
            <a:ext cx="8001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71802" y="3143248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ru-RU" dirty="0">
              <a:latin typeface="Lucida Sans Unicode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8501122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II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тур.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«Литература и математика».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142984"/>
            <a:ext cx="828680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0870"/>
            <a:ext cx="85011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Задача 2.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Евгений Иванович Носов вернулся в Курск в 1951 г и прожил до 2002 года.</a:t>
            </a:r>
          </a:p>
          <a:p>
            <a:pPr indent="450850"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Сколько лет он прожил в нашем городе после возвращения из Казахстана?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488" y="4143381"/>
            <a:ext cx="2801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/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9110" y="3350168"/>
            <a:ext cx="25539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51</a:t>
            </a:r>
            <a:endParaRPr lang="ru-RU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596" y="1571612"/>
            <a:ext cx="80010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71802" y="3143248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ucida Sans Unicode" pitchFamily="34" charset="0"/>
              </a:rPr>
              <a:t> </a:t>
            </a:r>
            <a:endParaRPr lang="ru-RU" dirty="0">
              <a:latin typeface="Lucida Sans Unicode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8501122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тур.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«Литература и математика».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142984"/>
            <a:ext cx="828680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000240"/>
            <a:ext cx="8501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Задача 3.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Первый рассказ Евгения Носова «Радуга» был опубликован в 1957 г., а последний сборник рассказов и повестей вышел в 2000 г. Сколько лет прошло между первой и последней публикацией автора?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488" y="4143381"/>
            <a:ext cx="2801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/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4843" y="3326418"/>
            <a:ext cx="25539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43</a:t>
            </a:r>
            <a:endParaRPr lang="ru-RU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20" y="1571612"/>
            <a:ext cx="850112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08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Синичка, приседая и настораживая крылья, прокралась в самый конец линейки и оказалась в моей комнате. С боязливым любопытством вглядывалась она в неведомый мир. Ее особенно поразили живые зеленые цветы и совсем летнее тепло, которое овевало озябшие лапки.</a:t>
            </a: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923928" y="2958582"/>
            <a:ext cx="2786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Lucida Sans Unicode" pitchFamily="34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Lucida Sans Unicode" pitchFamily="34" charset="0"/>
              </a:rPr>
              <a:t>Тридцать зерен»</a:t>
            </a:r>
            <a:endParaRPr lang="ru-RU" dirty="0">
              <a:latin typeface="Lucida Sans Unicode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15544" y="3429000"/>
            <a:ext cx="2287584" cy="294798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20" y="285728"/>
            <a:ext cx="8501122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тур.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«Угадай-ка».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142984"/>
            <a:ext cx="828680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Прослушайте отрывок  </a:t>
            </a: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назовите рассказ.</a:t>
            </a: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500098" y="14787642"/>
            <a:ext cx="67151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Позабыв о вражде, залюбовался я птицей. Стоял он, залитый солнцем, на краю луга, над самой рекой. Тугие перья одно к одному так ладно пригнаны, что казалось, будто гусь высечен из глыбы рафинада. Солнечные лучи просвечивают перья, зарываясь в их глубине, точно так же, как они отсвечивают в куске сахара.</a:t>
            </a: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714750" y="3214688"/>
            <a:ext cx="207169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ucida Sans Unicode" pitchFamily="34" charset="0"/>
              </a:rPr>
              <a:t>«Белый гусь»</a:t>
            </a:r>
            <a:endParaRPr lang="ru-RU" dirty="0">
              <a:latin typeface="Lucida Sans Unicode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50" y="3584575"/>
            <a:ext cx="2258994" cy="294798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57158" y="214290"/>
            <a:ext cx="8501122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«Угадай-ка».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21442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Прослушайте отрывок  </a:t>
            </a: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назовите рассказ.</a:t>
            </a:r>
            <a: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643050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Позабыв о вражде, залюбовался я птицей. Стоял он, залитый солнцем, на краю луга, над самой рекой. Тугие перья одно к одному так ладно пригнаны, что казалось, будто гусь высечен из глыбы рафинада. Солнечные лучи просвечивают перья, зарываясь в их глубине, точно так же, как они отсвечивают в куске сахара.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500098" y="14787642"/>
            <a:ext cx="67151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Позабыв о вражде, залюбовался я птицей. Стоял он, залитый солнцем, на краю луга, над самой рекой. Тугие перья одно к одному так ладно пригнаны, что казалось, будто гусь высечен из глыбы рафинада. Солнечные лучи просвечивают перья, зарываясь в их глубине, точно так же, как они отсвечивают в куске сахара.</a:t>
            </a:r>
          </a:p>
          <a:p>
            <a:endParaRPr lang="ru-RU" dirty="0" smtClean="0">
              <a:solidFill>
                <a:srgbClr val="000000"/>
              </a:solidFill>
              <a:latin typeface="Lucida Sans Unicode" pitchFamily="34" charset="0"/>
            </a:endParaRPr>
          </a:p>
          <a:p>
            <a:endParaRPr lang="ru-RU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857620" y="3714752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ucida Sans Unicode" pitchFamily="34" charset="0"/>
              </a:rPr>
              <a:t>«Хитрюга»</a:t>
            </a:r>
            <a:endParaRPr lang="ru-RU" dirty="0">
              <a:latin typeface="Lucida Sans Unicode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4084084"/>
            <a:ext cx="1788915" cy="23077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28596" y="107574"/>
            <a:ext cx="8501122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«Угадай-ка».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94256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Прослушайте отрывок  </a:t>
            </a: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назовите рассказ.</a:t>
            </a:r>
            <a: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/>
            </a:r>
            <a:br>
              <a:rPr lang="ru-RU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</a:b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991" y="1196752"/>
            <a:ext cx="864399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    Прошлой осенью ходил я к дальнему лесному озеру за окунями. Тихо и светло бывает в лесу осенним днем. Светло оттого, что листья осыпались и больше не затеняют землю, а тихо потому, что и ветер не шумит кроной, и птиц не слышно — они уже улетели на юг. Стволы деревьев подпирают небо, будто колонны. Между ними постлан мягкий ковер из сухих листьев. В таком лесу далеко слышен каждый звук. Скачет ли заяц или сторожко крадется лисица — нет-нет да и хрустнет сухая ветка, зашуршат опавшие листья.</a:t>
            </a:r>
          </a:p>
          <a:p>
            <a:pPr indent="45085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http://my.magao.ru/templates/Pobeda/images/rt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http://my.magao.ru/templates/Pobeda/images/lt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919641" y="764704"/>
            <a:ext cx="56886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 Unicode" pitchFamily="34" charset="0"/>
              </a:rPr>
              <a:t>            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 советую, друзья:</a:t>
            </a:r>
            <a:b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«Книги Носова берите!</a:t>
            </a:r>
            <a:b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Не пожадничайте дня - </a:t>
            </a:r>
            <a:b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И его рассказ прочтите.</a:t>
            </a:r>
            <a:endParaRPr lang="en-US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Конкурс наш  прошёл удачно,</a:t>
            </a:r>
          </a:p>
          <a:p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Мы довольны им, друзья.</a:t>
            </a:r>
          </a:p>
          <a:p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Все вы поняли: сегодня</a:t>
            </a:r>
          </a:p>
          <a:p>
            <a:r>
              <a:rPr lang="ru-RU" sz="2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Жить без книг никак нельзя.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1" dirty="0">
              <a:latin typeface="Lucida Sans Unicode" pitchFamily="34" charset="0"/>
            </a:endParaRPr>
          </a:p>
        </p:txBody>
      </p:sp>
      <p:sp>
        <p:nvSpPr>
          <p:cNvPr id="7" name="Содержимое 7"/>
          <p:cNvSpPr txBox="1">
            <a:spLocks/>
          </p:cNvSpPr>
          <p:nvPr/>
        </p:nvSpPr>
        <p:spPr bwMode="auto">
          <a:xfrm>
            <a:off x="6643688" y="0"/>
            <a:ext cx="25003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normAutofit/>
          </a:bodyPr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ru-RU" sz="2000" dirty="0">
              <a:solidFill>
                <a:srgbClr val="262626"/>
              </a:solidFill>
              <a:latin typeface="Lucida Sans Unicode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5" y="5805264"/>
            <a:ext cx="90963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4869160"/>
            <a:ext cx="4536505" cy="2209999"/>
          </a:xfrm>
        </p:spPr>
        <p:txBody>
          <a:bodyPr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Евгений Иванович Носов родился в 1925 году в селе Толмачево, под Курском, на высоком берегу Сейма - в краю, отмеченном летописями, воспетом в «Слове о полку Игореве», Тургеневым, Никитиным, Кольцовым, Буниным. </a:t>
            </a:r>
          </a:p>
        </p:txBody>
      </p:sp>
      <p:pic>
        <p:nvPicPr>
          <p:cNvPr id="3074" name="Picture 2" descr="C:\Users\biblioteka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60840" cy="43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215312" cy="2643188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Детство писателя пришлось на 30-е годы –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годы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первых пятилеток. Бегал с приятелями на завод, следил сквозь закопченные окна за работой отца, видел первые тракторы и провожал их жадным взглядом. «Полуголодные, плохо одетые, не знающие, что такое крепкие ботинки… были полны счастья, бежать за этими машинами хоть на край света».</a:t>
            </a: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67944" y="2928067"/>
            <a:ext cx="25922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94791"/>
            <a:ext cx="8215312" cy="2643188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Дед кузнечил. Отсюда, из семейных традиций пришло к Евгению Ивановичу «глубочайшее уважение к труду. Умение видеть сквозь будни поэтическую, красивую сторону… любого ремесла». Будущий писатель ходил с дедом в ночное. Кони, росистые травы, костерок, студеное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предрассветье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Слияние с природой, которая вдохновляла будущего писателя.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6521" y="2935988"/>
            <a:ext cx="2581703" cy="35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215312" cy="2643188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Евгений Иванович Носов -  свидетель крупных сражений на Курской дуге. В 18 лет – на фронте, артиллерист, доходит до Восточной Пруссии. Награды: ордена Отечественной войны и Красной Звезды; медали «За отвагу» и «За победу над Германией». Май 1945 года – ранение, госпиталь, то есть испытал на себе беды и тяготы войны, понял, что жизнь дается один раз: люби ее, люби людей, люби все живое, делай добро.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27120" y="2928934"/>
            <a:ext cx="2382622" cy="35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215312" cy="2643188"/>
          </a:xfrm>
        </p:spPr>
        <p:txBody>
          <a:bodyPr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Осень 1945 года. Он с пособием по инвалидности. Ему только 20 лет! Решил продолжить учебу, ведь до войны окончил 8 классов. Но, как сам вспоминает, когда зашел в класс в гимнастерке, при боевых орденах, все встали, думая, что пришел новый учитель. Мысль об образовании оставил. И занимается самообразованием. Остался в душе романтиком. Поэтому и мир, им воссоздаваемый, живописен.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27120" y="2928934"/>
            <a:ext cx="2382622" cy="35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215312" cy="2643188"/>
          </a:xfrm>
        </p:spPr>
        <p:txBody>
          <a:bodyPr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«Природу нельзя трогать грубыми руками, как нельзя прикасаться к жемчужной капле росы в чашечке цветка, к пыльце на крыльях бабочки, к серебристой головке одуванчика, сотканной из пуха и воздуха, пронизанной солнцем… Всем этим можно только любоваться. Тронул и все испортил». Да, это человек, который очень любил природу. И не просто природу, а природу нашего родного курского края. Эти слова принадлежат самому знаменитому курскому писателю – Евгению Ивановичу Носову.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95936" y="2996952"/>
            <a:ext cx="30521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428625"/>
            <a:ext cx="8201025" cy="100012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Евгений Иванович Носов еще очень любил фотографировать и рисовать. Это был Мастер слова и Мастер художник. По его произведениям изданы книги, сняты художественные фильмы, поставлены спектакли.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8167" y="1402786"/>
            <a:ext cx="1952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2692825"/>
            <a:ext cx="2357437" cy="30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1960" y="3933056"/>
            <a:ext cx="1976437" cy="254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12159" y="1367559"/>
            <a:ext cx="19876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biblioteka\Desktop\Nosov-Evgenij_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9" y="4094724"/>
            <a:ext cx="1806882" cy="23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428625"/>
            <a:ext cx="8320409" cy="2064271"/>
          </a:xfrm>
        </p:spPr>
        <p:txBody>
          <a:bodyPr>
            <a:normAutofit/>
          </a:bodyPr>
          <a:lstStyle/>
          <a:p>
            <a:pPr indent="45085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Писатель удостоен многих государственных премий, явля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л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ся Почетным гражданином Курска. Умер в 2002 году. 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 Курске открыт памятник замечательному человеку, писателю, певцу природы курского края.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pic>
        <p:nvPicPr>
          <p:cNvPr id="5122" name="Picture 2" descr="C:\Users\biblioteka\Desktop\1200px-Евгений_Носов._Памятник_в_Курск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4577"/>
          <a:stretch/>
        </p:blipFill>
        <p:spPr bwMode="auto">
          <a:xfrm>
            <a:off x="1847571" y="2363079"/>
            <a:ext cx="5688632" cy="38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1469</TotalTime>
  <Words>952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опорным словам назвать произведение Е.Носова.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Библиотека</cp:lastModifiedBy>
  <cp:revision>162</cp:revision>
  <cp:lastPrinted>2021-10-20T10:36:00Z</cp:lastPrinted>
  <dcterms:modified xsi:type="dcterms:W3CDTF">2021-10-20T12:31:15Z</dcterms:modified>
</cp:coreProperties>
</file>