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2" r:id="rId5"/>
    <p:sldId id="261" r:id="rId6"/>
    <p:sldId id="264" r:id="rId7"/>
    <p:sldId id="263" r:id="rId8"/>
    <p:sldId id="266" r:id="rId9"/>
    <p:sldId id="265" r:id="rId10"/>
    <p:sldId id="267" r:id="rId11"/>
    <p:sldId id="258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12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85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54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25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61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47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39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3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41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60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05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579C2-6FF2-425F-9B8C-E5F2B5B93610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73AD0-E586-4014-859A-22C1055A87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45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microsoft.com/office/2007/relationships/hdphoto" Target="../media/hdphoto4.wdp"/><Relationship Id="rId7" Type="http://schemas.microsoft.com/office/2007/relationships/hdphoto" Target="../media/hdphoto6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5.wdp"/><Relationship Id="rId4" Type="http://schemas.openxmlformats.org/officeDocument/2006/relationships/image" Target="../media/image6.jpeg"/><Relationship Id="rId9" Type="http://schemas.microsoft.com/office/2007/relationships/hdphoto" Target="../media/hdphoto7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620411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457270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Дуб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Ива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Осина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Липа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Тополь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Рябина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Клён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Берёза</a:t>
            </a:r>
            <a:endParaRPr lang="ru-RU" b="1" dirty="0"/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9383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432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Перед вами ребусы, в которых зашифрованы названия животных нашего края. Попробуйте отгадать их.</a:t>
            </a:r>
            <a:endParaRPr lang="ru-RU" sz="3600" dirty="0"/>
          </a:p>
        </p:txBody>
      </p:sp>
      <p:pic>
        <p:nvPicPr>
          <p:cNvPr id="2052" name="Picture 4" descr="https://fs.znanio.ru/8c0997/d5/09/3af06ce146df072e32ace68eb6627e58eb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81212"/>
            <a:ext cx="1944216" cy="279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s://fs.znanio.ru/8c0997/5c/0f/6f795e9049de7e1a760ce818e31e60e6b2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96345"/>
            <a:ext cx="3335232" cy="279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https://fs.znanio.ru/8c0997/92/9c/eec0acbaca41ad8db54f0199430c8789d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339039"/>
            <a:ext cx="2847805" cy="192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8808" y="5722639"/>
            <a:ext cx="14896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/>
              <a:t>ЗАЯЦ</a:t>
            </a:r>
            <a:endParaRPr lang="ru-RU" sz="4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91880" y="5722638"/>
            <a:ext cx="15456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/>
              <a:t>ЛИСА</a:t>
            </a:r>
            <a:endParaRPr lang="ru-RU" sz="4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10336" y="5722639"/>
            <a:ext cx="17813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/>
              <a:t>БЕЛКА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73367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Перед вами ребусы, в которых зашифрованы названия птиц нашего края. Попробуйте отгадать их.</a:t>
            </a:r>
            <a:endParaRPr lang="ru-RU" sz="3200" dirty="0"/>
          </a:p>
        </p:txBody>
      </p:sp>
      <p:pic>
        <p:nvPicPr>
          <p:cNvPr id="2060" name="Picture 12" descr="https://fs.znanio.ru/8c0997/7a/d3/30a3b00c7c5a66482e50760436c8c355bb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1" y="1607218"/>
            <a:ext cx="3786723" cy="162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https://fs.znanio.ru/8c0997/2a/6a/c8865f80a630cfa56c7c4c846a390cf919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1" y="4225829"/>
            <a:ext cx="3876117" cy="165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fs.znanio.ru/8c0997/05/50/2b0a4a40ce1556f7729455691fe3a2ae48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732" y="4225829"/>
            <a:ext cx="4125577" cy="165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https://fs.znanio.ru/8c0997/6d/4f/59a3400b694469a19451b6259a59ec5f79.jp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1449171"/>
            <a:ext cx="3294880" cy="176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3608" y="3207761"/>
            <a:ext cx="1545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/>
              <a:t>УТКА</a:t>
            </a:r>
            <a:endParaRPr lang="ru-RU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26130" y="3353667"/>
            <a:ext cx="1637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/>
              <a:t>СОВА</a:t>
            </a:r>
            <a:endParaRPr lang="ru-RU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55576" y="5879402"/>
            <a:ext cx="27895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/>
              <a:t>СКВОРЕЦ </a:t>
            </a:r>
            <a:endParaRPr lang="ru-RU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903740" y="5879402"/>
            <a:ext cx="2390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/>
              <a:t>СОРОКА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77577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457270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43567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457270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Дуб</a:t>
            </a:r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1767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457270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Дуб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Ива</a:t>
            </a:r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5264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457270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Дуб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Ива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Осина</a:t>
            </a:r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9423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457270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Дуб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Ива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Осина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Липа</a:t>
            </a:r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87248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457270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Дуб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Ива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Осина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Липа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Тополь</a:t>
            </a:r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36792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457270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Дуб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Ива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Осина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Липа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Тополь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Рябина</a:t>
            </a:r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429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Определи по листьям с какого они дерева.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1535" y="1196752"/>
            <a:ext cx="2530624" cy="5256584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Каштан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Дуб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Ива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Осина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Липа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Тополь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Рябина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Клён</a:t>
            </a:r>
          </a:p>
        </p:txBody>
      </p:sp>
      <p:pic>
        <p:nvPicPr>
          <p:cNvPr id="1026" name="Picture 2" descr="Компьютерная игра подбери листья к деревьям. Интерактивная игра &quot;С какого  дерева листок&quot; презентация урока для интерактивной доски по окружающему  миру (старшая группа) на тему. Играем в развивающую игру «Деревья листья и  плоды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5760640" cy="51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13682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55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20" y="335204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0082" y="334344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771" y="334011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920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5747" y="501317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8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3818" y="50131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9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3916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254</Words>
  <Application>Microsoft Office PowerPoint</Application>
  <PresentationFormat>Экран (4:3)</PresentationFormat>
  <Paragraphs>154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Определи по листьям с какого они дерева.</vt:lpstr>
      <vt:lpstr>Определи по листьям с какого они дерева.</vt:lpstr>
      <vt:lpstr>Определи по листьям с какого они дерева.</vt:lpstr>
      <vt:lpstr>Определи по листьям с какого они дерева.</vt:lpstr>
      <vt:lpstr>Определи по листьям с какого они дерева.</vt:lpstr>
      <vt:lpstr>Определи по листьям с какого они дерева.</vt:lpstr>
      <vt:lpstr>Определи по листьям с какого они дерева.</vt:lpstr>
      <vt:lpstr>Определи по листьям с какого они дерева.</vt:lpstr>
      <vt:lpstr>Определи по листьям с какого они дерева.</vt:lpstr>
      <vt:lpstr>Определи по листьям с какого они дерева.</vt:lpstr>
      <vt:lpstr>Перед вами ребусы, в которых зашифрованы названия животных нашего края. Попробуйте отгадать их.</vt:lpstr>
      <vt:lpstr>Перед вами ребусы, в которых зашифрованы названия птиц нашего края. Попробуйте отгадать их.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Определи по листьям с какого они дерева.</dc:title>
  <dc:creator>Windows User</dc:creator>
  <cp:lastModifiedBy>Windows User</cp:lastModifiedBy>
  <cp:revision>4</cp:revision>
  <dcterms:created xsi:type="dcterms:W3CDTF">2023-08-03T11:00:57Z</dcterms:created>
  <dcterms:modified xsi:type="dcterms:W3CDTF">2023-08-03T11:45:55Z</dcterms:modified>
</cp:coreProperties>
</file>