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8FCF-61B0-4DF2-B684-5AFD84D60AB9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11E-DA2C-4E50-A941-5E96B669E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61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8FCF-61B0-4DF2-B684-5AFD84D60AB9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11E-DA2C-4E50-A941-5E96B669E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3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8FCF-61B0-4DF2-B684-5AFD84D60AB9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11E-DA2C-4E50-A941-5E96B669E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461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8FCF-61B0-4DF2-B684-5AFD84D60AB9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11E-DA2C-4E50-A941-5E96B669E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430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8FCF-61B0-4DF2-B684-5AFD84D60AB9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11E-DA2C-4E50-A941-5E96B669E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221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8FCF-61B0-4DF2-B684-5AFD84D60AB9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11E-DA2C-4E50-A941-5E96B669E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823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8FCF-61B0-4DF2-B684-5AFD84D60AB9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11E-DA2C-4E50-A941-5E96B669E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660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8FCF-61B0-4DF2-B684-5AFD84D60AB9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11E-DA2C-4E50-A941-5E96B669E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19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8FCF-61B0-4DF2-B684-5AFD84D60AB9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11E-DA2C-4E50-A941-5E96B669E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024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8FCF-61B0-4DF2-B684-5AFD84D60AB9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11E-DA2C-4E50-A941-5E96B669E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461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8FCF-61B0-4DF2-B684-5AFD84D60AB9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11E-DA2C-4E50-A941-5E96B669E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2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48FCF-61B0-4DF2-B684-5AFD84D60AB9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D311E-DA2C-4E50-A941-5E96B669E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55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Arial Black" panose="020B0A04020102020204" pitchFamily="34" charset="0"/>
              </a:rPr>
              <a:t>СТАРИННЫЕ УСАДЬБЫ КУРСКОГО КРАЯ </a:t>
            </a:r>
            <a:endParaRPr lang="ru-RU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72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НАЗОВИ СОСТАВЛЯЮЩИЕ УСАДЬБЫ</a:t>
            </a:r>
            <a:endParaRPr lang="ru-RU" b="1" dirty="0"/>
          </a:p>
        </p:txBody>
      </p:sp>
      <p:sp>
        <p:nvSpPr>
          <p:cNvPr id="4" name="Овал 3"/>
          <p:cNvSpPr/>
          <p:nvPr/>
        </p:nvSpPr>
        <p:spPr>
          <a:xfrm>
            <a:off x="3635896" y="1742519"/>
            <a:ext cx="2448272" cy="19442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УСАДЬБА</a:t>
            </a:r>
            <a:endParaRPr lang="ru-RU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080048"/>
            <a:ext cx="1872208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ДОМ</a:t>
            </a:r>
            <a:endParaRPr lang="ru-RU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4856406"/>
            <a:ext cx="3024336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ХОЗЯЙСТВЕННЫЕ ПОСТРОЙКИ</a:t>
            </a:r>
            <a:endParaRPr lang="ru-RU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4645318"/>
            <a:ext cx="1584176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ПАРК</a:t>
            </a:r>
            <a:endParaRPr lang="ru-RU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64288" y="2607180"/>
            <a:ext cx="1562472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ПРУД</a:t>
            </a:r>
            <a:endParaRPr lang="ru-RU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699792" y="2714627"/>
            <a:ext cx="792088" cy="34975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635896" y="3819571"/>
            <a:ext cx="648072" cy="82574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796136" y="3581574"/>
            <a:ext cx="1224136" cy="82574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228184" y="2607180"/>
            <a:ext cx="792088" cy="47286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25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recommend.ru/sites/default/files/product-images/767714/QxtabKopyEI4yWXbVzn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77340"/>
            <a:ext cx="8110201" cy="608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70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НАЗОВИ СОСТАВЛЯЮЩИЕ УСАДЬБЫ КНЯЗЯ БАРЯТИНСКОГО 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9332" y="2636912"/>
            <a:ext cx="874440" cy="8206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rgbClr val="FFFF00"/>
                </a:solidFill>
              </a:rPr>
              <a:t>1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148064" y="1556792"/>
            <a:ext cx="874440" cy="820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60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847321" y="2997977"/>
            <a:ext cx="874440" cy="820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60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946919" y="2587633"/>
            <a:ext cx="874440" cy="820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6000" b="1" dirty="0" smtClean="0">
                <a:solidFill>
                  <a:srgbClr val="FFFF00"/>
                </a:solidFill>
              </a:rPr>
              <a:t>4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87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КОМУ ПРИНАДЛЕЖАТ ЭТИ УСАДЬБЫ?</a:t>
            </a:r>
            <a:endParaRPr lang="ru-RU" sz="3200" b="1" dirty="0"/>
          </a:p>
        </p:txBody>
      </p:sp>
      <p:pic>
        <p:nvPicPr>
          <p:cNvPr id="2050" name="Picture 2" descr="https://kurskij-r38.gosweb.gosuslugi.ru/netcat_files/42/48/1574346671_r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2680071" cy="201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971600" y="2148390"/>
            <a:ext cx="2328938" cy="410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МОКВА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2053" name="Picture 5" descr="https://cdn.fishki.net/upload/post/201508/04/1618142/1_ziesm2v83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00" y="2708920"/>
            <a:ext cx="2770937" cy="184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499094" y="2708920"/>
            <a:ext cx="2328938" cy="410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МАРЬИНО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2055" name="Picture 7" descr="https://sun9-84.userapi.com/impg/NCOBFlL0h03zQg8uQq_IEIDEvJGN82gS5RxJXg/OqDghSmxCOU.jpg?size=1280x853&amp;quality=96&amp;sign=a390c9dea9fec6b3dda2920a065bb0c2&amp;c_uniq_tag=kuPtuX0tW6uOzcB-W76NUebkVRMKniBwG6X6rR0CL24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43" y="4725144"/>
            <a:ext cx="2943135" cy="196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750600" y="6276124"/>
            <a:ext cx="2328938" cy="410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ВОРОБЬЁВКА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95554"/>
            <a:ext cx="1792417" cy="2281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5115599" y="2562954"/>
            <a:ext cx="2328938" cy="410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А.ФЕТ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15" name="Рисунок 14" descr="http://4.bp.blogspot.com/-LHMJV20tU3U/VEtF1hprbHI/AAAAAAAARpQ/6dyQuw5kMdU/s1600/%D0%BD%D0%B5%D0%BB%D0%B8%D0%B4%D0%BE%D0%B2%2B%D0%B8%D0%BE%D1%81%D0%B0%D0%B0%D1%84%2B%D0%B0%D1%80%D0%BA%D0%B0%D0%B4%D1%8C%D0%B5%D0%B2%D0%B8%D1%87.jpg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4" t="9071" r="8785" b="11749"/>
          <a:stretch/>
        </p:blipFill>
        <p:spPr bwMode="auto">
          <a:xfrm>
            <a:off x="4432609" y="3981745"/>
            <a:ext cx="1762125" cy="25120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4149202" y="6059459"/>
            <a:ext cx="2328938" cy="410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А. НЕЛИДОВ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2058" name="Picture 10" descr="https://i.pinimg.com/originals/b9/7a/bf/b97abf4e7d84cfe8e6edd3550fd5db7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82"/>
          <a:stretch/>
        </p:blipFill>
        <p:spPr bwMode="auto">
          <a:xfrm flipH="1">
            <a:off x="6832269" y="3789040"/>
            <a:ext cx="2039414" cy="248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6687507" y="5871807"/>
            <a:ext cx="2328938" cy="410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И. БАРЯТИНСКИЙ</a:t>
            </a:r>
            <a:endParaRPr lang="ru-RU" sz="2000" b="1" dirty="0">
              <a:solidFill>
                <a:srgbClr val="FFFF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521537" y="1268760"/>
            <a:ext cx="1792134" cy="376382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3079539" y="1936284"/>
            <a:ext cx="2386532" cy="185275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3521537" y="3385019"/>
            <a:ext cx="3745384" cy="24696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03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37</Words>
  <Application>Microsoft Office PowerPoint</Application>
  <PresentationFormat>Экран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СТАРИННЫЕ УСАДЬБЫ КУРСКОГО КРАЯ </vt:lpstr>
      <vt:lpstr>НАЗОВИ СОСТАВЛЯЮЩИЕ УСАДЬБЫ</vt:lpstr>
      <vt:lpstr>НАЗОВИ СОСТАВЛЯЮЩИЕ УСАДЬБЫ КНЯЗЯ БАРЯТИНСКОГО </vt:lpstr>
      <vt:lpstr>КОМУ ПРИНАДЛЕЖАТ ЭТИ УСАДЬБЫ?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СТАРИННЫЕ УСАДЬБЫ КУРСКОГО КРАЯ </dc:title>
  <dc:creator>Windows User</dc:creator>
  <cp:lastModifiedBy>Windows User</cp:lastModifiedBy>
  <cp:revision>4</cp:revision>
  <dcterms:created xsi:type="dcterms:W3CDTF">2023-07-10T20:12:25Z</dcterms:created>
  <dcterms:modified xsi:type="dcterms:W3CDTF">2023-07-10T20:52:16Z</dcterms:modified>
</cp:coreProperties>
</file>