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18.08.2023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Прямая со стрелкой 36"/>
          <p:cNvCxnSpPr>
            <a:endCxn id="10" idx="1"/>
          </p:cNvCxnSpPr>
          <p:nvPr/>
        </p:nvCxnSpPr>
        <p:spPr>
          <a:xfrm flipV="1">
            <a:off x="1547664" y="3889304"/>
            <a:ext cx="6480720" cy="1411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619672" y="1556792"/>
            <a:ext cx="3888432" cy="4104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2" idx="0"/>
          </p:cNvCxnSpPr>
          <p:nvPr/>
        </p:nvCxnSpPr>
        <p:spPr>
          <a:xfrm>
            <a:off x="2555776" y="2420888"/>
            <a:ext cx="5707515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1"/>
          </p:cNvCxnSpPr>
          <p:nvPr/>
        </p:nvCxnSpPr>
        <p:spPr>
          <a:xfrm>
            <a:off x="1763688" y="1988840"/>
            <a:ext cx="60486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778098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Соедини герб и название города, которому он принадлежит.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83568" y="1268760"/>
            <a:ext cx="2016224" cy="4579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dirty="0" smtClean="0"/>
              <a:t>Курск</a:t>
            </a:r>
          </a:p>
          <a:p>
            <a:pPr>
              <a:lnSpc>
                <a:spcPct val="114000"/>
              </a:lnSpc>
            </a:pPr>
            <a:r>
              <a:rPr lang="ru-RU" sz="2400" dirty="0" smtClean="0"/>
              <a:t>Рыльск</a:t>
            </a:r>
          </a:p>
          <a:p>
            <a:pPr>
              <a:lnSpc>
                <a:spcPct val="114000"/>
              </a:lnSpc>
            </a:pPr>
            <a:r>
              <a:rPr lang="ru-RU" sz="2400" dirty="0" smtClean="0"/>
              <a:t>Железногорск</a:t>
            </a:r>
          </a:p>
          <a:p>
            <a:pPr>
              <a:lnSpc>
                <a:spcPct val="114000"/>
              </a:lnSpc>
            </a:pPr>
            <a:r>
              <a:rPr lang="ru-RU" sz="2400" dirty="0" smtClean="0"/>
              <a:t>Суджа</a:t>
            </a:r>
          </a:p>
          <a:p>
            <a:pPr>
              <a:lnSpc>
                <a:spcPct val="114000"/>
              </a:lnSpc>
            </a:pPr>
            <a:r>
              <a:rPr lang="ru-RU" sz="2400" dirty="0" smtClean="0"/>
              <a:t>Льгов</a:t>
            </a:r>
          </a:p>
          <a:p>
            <a:pPr>
              <a:lnSpc>
                <a:spcPct val="114000"/>
              </a:lnSpc>
            </a:pPr>
            <a:r>
              <a:rPr lang="ru-RU" sz="2400" dirty="0" smtClean="0"/>
              <a:t>Щигры</a:t>
            </a:r>
          </a:p>
          <a:p>
            <a:pPr>
              <a:lnSpc>
                <a:spcPct val="114000"/>
              </a:lnSpc>
            </a:pPr>
            <a:r>
              <a:rPr lang="ru-RU" sz="2400" dirty="0" smtClean="0"/>
              <a:t>Курчатов</a:t>
            </a:r>
          </a:p>
          <a:p>
            <a:pPr>
              <a:lnSpc>
                <a:spcPct val="114000"/>
              </a:lnSpc>
            </a:pPr>
            <a:r>
              <a:rPr lang="ru-RU" sz="2400" dirty="0" err="1" smtClean="0"/>
              <a:t>Обоянь</a:t>
            </a:r>
            <a:endParaRPr lang="ru-RU" sz="2400" dirty="0" smtClean="0"/>
          </a:p>
          <a:p>
            <a:pPr>
              <a:lnSpc>
                <a:spcPct val="114000"/>
              </a:lnSpc>
            </a:pPr>
            <a:r>
              <a:rPr lang="ru-RU" sz="2400" dirty="0" smtClean="0"/>
              <a:t>Дмитриев</a:t>
            </a:r>
          </a:p>
          <a:p>
            <a:pPr>
              <a:lnSpc>
                <a:spcPct val="114000"/>
              </a:lnSpc>
            </a:pPr>
            <a:r>
              <a:rPr lang="ru-RU" sz="2400" dirty="0" smtClean="0"/>
              <a:t>Фатеж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836712"/>
            <a:ext cx="699926" cy="8808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24744"/>
            <a:ext cx="719805" cy="94446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204864"/>
            <a:ext cx="712971" cy="9166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916832"/>
            <a:ext cx="864096" cy="86409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2780928"/>
            <a:ext cx="727756" cy="93253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8384" y="3429000"/>
            <a:ext cx="655748" cy="9206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32240" y="4581128"/>
            <a:ext cx="720080" cy="9365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84368" y="5229200"/>
            <a:ext cx="757845" cy="8605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3" name="Рисунок 12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4005064"/>
            <a:ext cx="683578" cy="9524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Герб-Курска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508104" y="5661248"/>
            <a:ext cx="648072" cy="803609"/>
          </a:xfrm>
          <a:prstGeom prst="rect">
            <a:avLst/>
          </a:prstGeom>
        </p:spPr>
      </p:pic>
      <p:cxnSp>
        <p:nvCxnSpPr>
          <p:cNvPr id="24" name="Прямая со стрелкой 23"/>
          <p:cNvCxnSpPr/>
          <p:nvPr/>
        </p:nvCxnSpPr>
        <p:spPr>
          <a:xfrm>
            <a:off x="1619672" y="2780928"/>
            <a:ext cx="504056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1547664" y="1700808"/>
            <a:ext cx="4968552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763688" y="3645024"/>
            <a:ext cx="496855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907704" y="4077072"/>
            <a:ext cx="360040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7" idx="1"/>
          </p:cNvCxnSpPr>
          <p:nvPr/>
        </p:nvCxnSpPr>
        <p:spPr>
          <a:xfrm flipV="1">
            <a:off x="1763688" y="2663179"/>
            <a:ext cx="3600400" cy="1845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5" idx="1"/>
          </p:cNvCxnSpPr>
          <p:nvPr/>
        </p:nvCxnSpPr>
        <p:spPr>
          <a:xfrm flipV="1">
            <a:off x="2051720" y="1277137"/>
            <a:ext cx="2952328" cy="3592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90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21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Соедини герб и название города, которому он принадлежит.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5</cp:revision>
  <dcterms:created xsi:type="dcterms:W3CDTF">2023-04-10T08:53:20Z</dcterms:created>
  <dcterms:modified xsi:type="dcterms:W3CDTF">2023-08-18T17:03:07Z</dcterms:modified>
</cp:coreProperties>
</file>