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4" d="100"/>
          <a:sy n="84" d="100"/>
        </p:scale>
        <p:origin x="-135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6779096" cy="56207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Найди на контурной карте России город Курск. Надпиши название. Обведи красным карандашом границу </a:t>
            </a:r>
            <a:r>
              <a:rPr lang="ru-RU" sz="2400" smtClean="0"/>
              <a:t>Курской </a:t>
            </a:r>
            <a:r>
              <a:rPr lang="ru-RU" sz="2400" smtClean="0"/>
              <a:t>области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6" name="Рисунок 5" descr="контурная карта Росси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8789" y="1484784"/>
            <a:ext cx="8706422" cy="41764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30689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Курск</a:t>
            </a:r>
            <a:endParaRPr lang="ru-RU" sz="1100" b="1" dirty="0"/>
          </a:p>
        </p:txBody>
      </p:sp>
      <p:pic>
        <p:nvPicPr>
          <p:cNvPr id="11" name="Рисунок 10" descr="Рисунок1карта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140968"/>
            <a:ext cx="388277" cy="36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19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Найди на контурной карте России город Курск. Надпиши название. Обведи красным карандашом границу Курской области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Кафедра ДиНО</cp:lastModifiedBy>
  <cp:revision>8</cp:revision>
  <dcterms:created xsi:type="dcterms:W3CDTF">2023-04-10T08:53:20Z</dcterms:created>
  <dcterms:modified xsi:type="dcterms:W3CDTF">2023-08-21T07:12:18Z</dcterms:modified>
</cp:coreProperties>
</file>