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33412-0622-4EE5-A57E-48D9CCDE5E25}" type="datetimeFigureOut">
              <a:rPr lang="ru-RU" smtClean="0"/>
              <a:pPr/>
              <a:t>18.08.2023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7B673-479B-42FB-9622-4849509D36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458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7872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1096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42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740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2886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866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8582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9337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2297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4608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1840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80312" y="548679"/>
            <a:ext cx="1296144" cy="668537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467544" y="61401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Электронный учебно-методический</a:t>
            </a:r>
            <a: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комплекс «Я - курянин»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42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490066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Соедини фамилию нашего земляка со сферой его деятельности.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115616" y="1556792"/>
            <a:ext cx="18722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ru-RU" dirty="0" smtClean="0"/>
              <a:t>Е.И. Носов</a:t>
            </a:r>
          </a:p>
          <a:p>
            <a:pPr>
              <a:lnSpc>
                <a:spcPct val="200000"/>
              </a:lnSpc>
            </a:pPr>
            <a:r>
              <a:rPr lang="ru-RU" dirty="0" smtClean="0"/>
              <a:t>Г.В. Свиридов</a:t>
            </a:r>
          </a:p>
          <a:p>
            <a:pPr>
              <a:lnSpc>
                <a:spcPct val="200000"/>
              </a:lnSpc>
            </a:pPr>
            <a:r>
              <a:rPr lang="ru-RU" dirty="0" smtClean="0"/>
              <a:t>Н.В. </a:t>
            </a:r>
            <a:r>
              <a:rPr lang="ru-RU" dirty="0" err="1" smtClean="0"/>
              <a:t>Плевицкая</a:t>
            </a:r>
            <a:endParaRPr lang="ru-RU" dirty="0" smtClean="0"/>
          </a:p>
          <a:p>
            <a:pPr>
              <a:lnSpc>
                <a:spcPct val="200000"/>
              </a:lnSpc>
            </a:pPr>
            <a:r>
              <a:rPr lang="ru-RU" dirty="0" smtClean="0"/>
              <a:t>А.П. Гайдар</a:t>
            </a:r>
          </a:p>
          <a:p>
            <a:pPr>
              <a:lnSpc>
                <a:spcPct val="200000"/>
              </a:lnSpc>
            </a:pPr>
            <a:r>
              <a:rPr lang="ru-RU" dirty="0" smtClean="0"/>
              <a:t>А.А. Дейнека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508104" y="1772816"/>
            <a:ext cx="26642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ru-RU" dirty="0" smtClean="0"/>
              <a:t>Художник</a:t>
            </a:r>
          </a:p>
          <a:p>
            <a:pPr>
              <a:lnSpc>
                <a:spcPct val="200000"/>
              </a:lnSpc>
            </a:pPr>
            <a:r>
              <a:rPr lang="ru-RU" dirty="0" smtClean="0"/>
              <a:t>Певица </a:t>
            </a:r>
          </a:p>
          <a:p>
            <a:pPr>
              <a:lnSpc>
                <a:spcPct val="200000"/>
              </a:lnSpc>
            </a:pPr>
            <a:r>
              <a:rPr lang="ru-RU" dirty="0" smtClean="0"/>
              <a:t>Писатель</a:t>
            </a:r>
          </a:p>
          <a:p>
            <a:pPr>
              <a:lnSpc>
                <a:spcPct val="200000"/>
              </a:lnSpc>
            </a:pPr>
            <a:r>
              <a:rPr lang="ru-RU" dirty="0" smtClean="0"/>
              <a:t>Композитор</a:t>
            </a:r>
          </a:p>
          <a:p>
            <a:endParaRPr lang="ru-RU" dirty="0" smtClean="0"/>
          </a:p>
          <a:p>
            <a:endParaRPr lang="ru-RU" dirty="0"/>
          </a:p>
        </p:txBody>
      </p:sp>
      <p:cxnSp>
        <p:nvCxnSpPr>
          <p:cNvPr id="9" name="Прямая со стрелкой 8"/>
          <p:cNvCxnSpPr>
            <a:endCxn id="7" idx="1"/>
          </p:cNvCxnSpPr>
          <p:nvPr/>
        </p:nvCxnSpPr>
        <p:spPr>
          <a:xfrm>
            <a:off x="2411760" y="1988840"/>
            <a:ext cx="3096344" cy="12151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2627784" y="2492896"/>
            <a:ext cx="2952328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2771800" y="2708920"/>
            <a:ext cx="280831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2483768" y="3284984"/>
            <a:ext cx="302433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2555776" y="2132856"/>
            <a:ext cx="3024336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908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29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Соедини фамилию нашего земляка со сферой его деятельности.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Глаголев</dc:creator>
  <cp:lastModifiedBy>Пользователь Windows</cp:lastModifiedBy>
  <cp:revision>3</cp:revision>
  <dcterms:created xsi:type="dcterms:W3CDTF">2023-04-10T08:53:20Z</dcterms:created>
  <dcterms:modified xsi:type="dcterms:W3CDTF">2023-08-18T10:47:14Z</dcterms:modified>
</cp:coreProperties>
</file>