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49006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Соедини фамилию нашего земляка со сферой его деятельности.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1556792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Е.И. Носов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Г.В. Свиридов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Н.В. </a:t>
            </a:r>
            <a:r>
              <a:rPr lang="ru-RU" dirty="0" err="1" smtClean="0"/>
              <a:t>Плевицкая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А.П. Гайдар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А.А. Дейнека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1772816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Художник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Певица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Писатель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Композитор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9" name="Прямая со стрелкой 8"/>
          <p:cNvCxnSpPr>
            <a:endCxn id="7" idx="1"/>
          </p:cNvCxnSpPr>
          <p:nvPr/>
        </p:nvCxnSpPr>
        <p:spPr>
          <a:xfrm>
            <a:off x="2411760" y="1988840"/>
            <a:ext cx="3096344" cy="1215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27784" y="2492896"/>
            <a:ext cx="29523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771800" y="2708920"/>
            <a:ext cx="28083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483768" y="3284984"/>
            <a:ext cx="30243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55776" y="2132856"/>
            <a:ext cx="302433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29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Соедини фамилию нашего земляка со сферой его деятельности.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3</cp:revision>
  <dcterms:created xsi:type="dcterms:W3CDTF">2023-04-10T08:53:20Z</dcterms:created>
  <dcterms:modified xsi:type="dcterms:W3CDTF">2023-08-18T10:47:14Z</dcterms:modified>
</cp:coreProperties>
</file>