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58" r:id="rId5"/>
    <p:sldId id="263" r:id="rId6"/>
    <p:sldId id="264" r:id="rId7"/>
    <p:sldId id="265" r:id="rId8"/>
    <p:sldId id="266" r:id="rId9"/>
    <p:sldId id="267" r:id="rId10"/>
    <p:sldId id="262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13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95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72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71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84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02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8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13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15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5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258E-670F-4B2E-85C0-DA0D34CD34EA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9BCC9-283D-4EE3-A8EF-2718C509F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31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 Black" panose="020B0A04020102020204" pitchFamily="34" charset="0"/>
              </a:rPr>
              <a:t>Курская область занимает уникальное географическое положение. </a:t>
            </a:r>
            <a:br>
              <a:rPr lang="ru-RU" sz="2800" b="1" dirty="0" smtClean="0">
                <a:latin typeface="Arial Black" panose="020B0A04020102020204" pitchFamily="34" charset="0"/>
              </a:rPr>
            </a:br>
            <a:r>
              <a:rPr lang="ru-RU" sz="2800" b="1" dirty="0" smtClean="0">
                <a:latin typeface="Arial Black" panose="020B0A04020102020204" pitchFamily="34" charset="0"/>
              </a:rPr>
              <a:t>Протянулась она с запада на восток на 305 км, с севера на юг – 171 км. </a:t>
            </a:r>
            <a:br>
              <a:rPr lang="ru-RU" sz="2800" b="1" dirty="0" smtClean="0">
                <a:latin typeface="Arial Black" panose="020B0A04020102020204" pitchFamily="34" charset="0"/>
              </a:rPr>
            </a:br>
            <a:endParaRPr lang="ru-RU" sz="28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37444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Посчитай, на сколько больше протяженность территории Курской области с запада на восток больше, чем с севера на юг. Во сколько больше? </a:t>
            </a:r>
          </a:p>
          <a:p>
            <a:pPr algn="just"/>
            <a:r>
              <a:rPr lang="ru-RU" dirty="0" smtClean="0"/>
              <a:t>Протяженность территории Курской области с запада на восток больше, чем с севера на юг на </a:t>
            </a:r>
            <a:r>
              <a:rPr lang="ru-RU" sz="6000" b="1" dirty="0" smtClean="0">
                <a:solidFill>
                  <a:srgbClr val="FF0000"/>
                </a:solidFill>
              </a:rPr>
              <a:t>___ </a:t>
            </a:r>
            <a:r>
              <a:rPr lang="ru-RU" dirty="0" smtClean="0"/>
              <a:t>км, в </a:t>
            </a:r>
            <a:r>
              <a:rPr lang="ru-RU" sz="5800" b="1" dirty="0" smtClean="0">
                <a:solidFill>
                  <a:srgbClr val="FF0000"/>
                </a:solidFill>
              </a:rPr>
              <a:t>___ </a:t>
            </a:r>
            <a:r>
              <a:rPr lang="ru-RU" dirty="0" smtClean="0"/>
              <a:t>раз.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1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/>
          <a:lstStyle/>
          <a:p>
            <a:pPr algn="just"/>
            <a:r>
              <a:rPr lang="ru-RU" b="1" dirty="0" smtClean="0"/>
              <a:t>Соотнеси протяженность области:</a:t>
            </a:r>
          </a:p>
          <a:p>
            <a:pPr algn="just"/>
            <a:r>
              <a:rPr lang="ru-RU" b="1" dirty="0" smtClean="0"/>
              <a:t>с севера на юг	                             305 км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algn="just"/>
            <a:r>
              <a:rPr lang="ru-RU" b="1" dirty="0" smtClean="0"/>
              <a:t>с востока на запад	                             171 км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110" y="2996952"/>
            <a:ext cx="609758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 rot="814888">
            <a:off x="3715483" y="1474110"/>
            <a:ext cx="37291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20433952">
            <a:off x="4280377" y="1563245"/>
            <a:ext cx="27511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5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517232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Перед тобой контуры территорий четырех областей: Липецкой, Орловской, Белгородской, Курской. </a:t>
            </a:r>
            <a:br>
              <a:rPr lang="ru-RU" sz="1800" b="1" dirty="0" smtClean="0"/>
            </a:br>
            <a:r>
              <a:rPr lang="ru-RU" sz="1800" b="1" dirty="0" smtClean="0"/>
              <a:t>Узнай, где изображение Курской области. </a:t>
            </a:r>
            <a:endParaRPr lang="ru-RU" sz="1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848872" cy="5489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9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848872" cy="5489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вал 2"/>
          <p:cNvSpPr/>
          <p:nvPr/>
        </p:nvSpPr>
        <p:spPr>
          <a:xfrm>
            <a:off x="4283968" y="116632"/>
            <a:ext cx="4176464" cy="26642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4047" y="1154979"/>
            <a:ext cx="3197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КУРСКАЯ ОБЛАСТЬ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9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 Black" panose="020B0A04020102020204" pitchFamily="34" charset="0"/>
              </a:rPr>
              <a:t>Курская область занимает уникальное географическое положение. </a:t>
            </a:r>
            <a:br>
              <a:rPr lang="ru-RU" sz="2800" b="1" dirty="0" smtClean="0">
                <a:latin typeface="Arial Black" panose="020B0A04020102020204" pitchFamily="34" charset="0"/>
              </a:rPr>
            </a:br>
            <a:r>
              <a:rPr lang="ru-RU" sz="2800" b="1" dirty="0" smtClean="0">
                <a:latin typeface="Arial Black" panose="020B0A04020102020204" pitchFamily="34" charset="0"/>
              </a:rPr>
              <a:t>Протянулась она с запада на восток на 305 км, с севера на юг – 171 км. </a:t>
            </a:r>
            <a:br>
              <a:rPr lang="ru-RU" sz="2800" b="1" dirty="0" smtClean="0">
                <a:latin typeface="Arial Black" panose="020B0A04020102020204" pitchFamily="34" charset="0"/>
              </a:rPr>
            </a:br>
            <a:endParaRPr lang="ru-RU" sz="28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37444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Посчитай, на сколько больше протяженность территории Курской области с запада на восток больше, чем с севера на юг. Во сколько больше? </a:t>
            </a:r>
          </a:p>
          <a:p>
            <a:pPr algn="just"/>
            <a:r>
              <a:rPr lang="ru-RU" dirty="0" smtClean="0"/>
              <a:t>Протяженность территории Курской области с запада на восток больше, чем с севера на юг на </a:t>
            </a:r>
            <a:r>
              <a:rPr lang="ru-RU" sz="6000" b="1" dirty="0" smtClean="0">
                <a:solidFill>
                  <a:srgbClr val="FF0000"/>
                </a:solidFill>
              </a:rPr>
              <a:t>134 </a:t>
            </a:r>
            <a:r>
              <a:rPr lang="ru-RU" dirty="0" smtClean="0"/>
              <a:t>км, в </a:t>
            </a:r>
            <a:r>
              <a:rPr lang="ru-RU" sz="5800" b="1" dirty="0" smtClean="0">
                <a:solidFill>
                  <a:srgbClr val="FF0000"/>
                </a:solidFill>
              </a:rPr>
              <a:t>___ </a:t>
            </a:r>
            <a:r>
              <a:rPr lang="ru-RU" dirty="0" smtClean="0"/>
              <a:t>раз.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7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 Black" panose="020B0A04020102020204" pitchFamily="34" charset="0"/>
              </a:rPr>
              <a:t>Курская область занимает уникальное географическое положение. </a:t>
            </a:r>
            <a:br>
              <a:rPr lang="ru-RU" sz="2800" b="1" dirty="0" smtClean="0">
                <a:latin typeface="Arial Black" panose="020B0A04020102020204" pitchFamily="34" charset="0"/>
              </a:rPr>
            </a:br>
            <a:r>
              <a:rPr lang="ru-RU" sz="2800" b="1" dirty="0" smtClean="0">
                <a:latin typeface="Arial Black" panose="020B0A04020102020204" pitchFamily="34" charset="0"/>
              </a:rPr>
              <a:t>Протянулась она с запада на восток на 305 км, с севера на юг – 171 км. </a:t>
            </a:r>
            <a:br>
              <a:rPr lang="ru-RU" sz="2800" b="1" dirty="0" smtClean="0">
                <a:latin typeface="Arial Black" panose="020B0A04020102020204" pitchFamily="34" charset="0"/>
              </a:rPr>
            </a:br>
            <a:endParaRPr lang="ru-RU" sz="28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37444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Посчитай, на сколько больше протяженность территории Курской области с запада на восток больше, чем с севера на юг. Во сколько больше? </a:t>
            </a:r>
          </a:p>
          <a:p>
            <a:pPr algn="just"/>
            <a:r>
              <a:rPr lang="ru-RU" dirty="0" smtClean="0"/>
              <a:t>Протяженность территории Курской области с запада на восток больше, чем с севера на юг на </a:t>
            </a:r>
            <a:r>
              <a:rPr lang="ru-RU" sz="6000" b="1" dirty="0" smtClean="0">
                <a:solidFill>
                  <a:srgbClr val="FF0000"/>
                </a:solidFill>
              </a:rPr>
              <a:t>134 </a:t>
            </a:r>
            <a:r>
              <a:rPr lang="ru-RU" dirty="0" smtClean="0"/>
              <a:t>км, в </a:t>
            </a:r>
            <a:r>
              <a:rPr lang="ru-RU" sz="5800" b="1" dirty="0" smtClean="0">
                <a:solidFill>
                  <a:srgbClr val="FF0000"/>
                </a:solidFill>
              </a:rPr>
              <a:t>1,7</a:t>
            </a:r>
            <a:r>
              <a:rPr lang="ru-RU" dirty="0" smtClean="0"/>
              <a:t> раз.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24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83568" y="1443841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Курская область расположена на ________________________ равнине. Центр области –__________________ . Курская область  граничит с _______________________________________________ областями. Крайние точки области находятся в _________________________________________________________ районах. </a:t>
            </a:r>
          </a:p>
          <a:p>
            <a:pPr algn="just"/>
            <a:r>
              <a:rPr lang="ru-RU" sz="2400" b="1" dirty="0" smtClean="0"/>
              <a:t>Самая высокая точка  - 274 м – находится в __________________ 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84113" y="260648"/>
            <a:ext cx="5391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ЗАПОЛНИ ПРОПУСКИ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5371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83568" y="1443841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Курская область расположена на </a:t>
            </a:r>
            <a:r>
              <a:rPr lang="ru-RU" sz="2800" b="1" dirty="0" smtClean="0">
                <a:solidFill>
                  <a:srgbClr val="FF0000"/>
                </a:solidFill>
              </a:rPr>
              <a:t>Восточно-Европейской (Русской) равнине.</a:t>
            </a:r>
            <a:r>
              <a:rPr lang="ru-RU" sz="2400" b="1" dirty="0" smtClean="0"/>
              <a:t> Центр области –__________________ . Курская область  граничит с _______________________________________________ областями. Крайние точки области находятся в _________________________________________________________ районах. </a:t>
            </a:r>
          </a:p>
          <a:p>
            <a:pPr algn="just"/>
            <a:r>
              <a:rPr lang="ru-RU" sz="2400" b="1" dirty="0" smtClean="0"/>
              <a:t>Самая высокая точка  - 274 м – находится в __________________ 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84113" y="260648"/>
            <a:ext cx="5391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ЗАПОЛНИ ПРОПУСКИ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1341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83568" y="1443841"/>
            <a:ext cx="799288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Курская область расположена на </a:t>
            </a:r>
            <a:r>
              <a:rPr lang="ru-RU" sz="2800" b="1" dirty="0" smtClean="0">
                <a:solidFill>
                  <a:srgbClr val="FF0000"/>
                </a:solidFill>
              </a:rPr>
              <a:t>Восточно-Европейской (Русской) равнине.</a:t>
            </a:r>
            <a:r>
              <a:rPr lang="ru-RU" sz="2400" b="1" dirty="0" smtClean="0"/>
              <a:t> Центр области – </a:t>
            </a:r>
            <a:r>
              <a:rPr lang="ru-RU" sz="2800" b="1" dirty="0" smtClean="0">
                <a:solidFill>
                  <a:srgbClr val="FF0000"/>
                </a:solidFill>
              </a:rPr>
              <a:t>город Курск. </a:t>
            </a:r>
            <a:r>
              <a:rPr lang="ru-RU" sz="2400" b="1" dirty="0" smtClean="0"/>
              <a:t>Курская область  граничит с _______________________________________________ областями. Крайние точки области находятся в _________________________________________________________ районах. </a:t>
            </a:r>
          </a:p>
          <a:p>
            <a:pPr algn="just"/>
            <a:r>
              <a:rPr lang="ru-RU" sz="2400" b="1" dirty="0" smtClean="0"/>
              <a:t>Самая высокая точка  - 274 м – находится в __________________ 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84113" y="260648"/>
            <a:ext cx="5391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ЗАПОЛНИ ПРОПУСКИ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0377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83568" y="1443841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Курская область расположена на </a:t>
            </a:r>
            <a:r>
              <a:rPr lang="ru-RU" sz="2800" b="1" dirty="0" smtClean="0">
                <a:solidFill>
                  <a:srgbClr val="FF0000"/>
                </a:solidFill>
              </a:rPr>
              <a:t>Восточно-Европейской (Русской) равнине.</a:t>
            </a:r>
            <a:r>
              <a:rPr lang="ru-RU" sz="2400" b="1" dirty="0" smtClean="0"/>
              <a:t> Центр области – </a:t>
            </a:r>
            <a:r>
              <a:rPr lang="ru-RU" sz="2800" b="1" dirty="0" smtClean="0">
                <a:solidFill>
                  <a:srgbClr val="FF0000"/>
                </a:solidFill>
              </a:rPr>
              <a:t>город Курск. </a:t>
            </a:r>
            <a:r>
              <a:rPr lang="ru-RU" sz="2400" b="1" dirty="0" smtClean="0"/>
              <a:t>Курская область  граничит с </a:t>
            </a:r>
            <a:r>
              <a:rPr lang="ru-RU" sz="2800" b="1" dirty="0" smtClean="0">
                <a:solidFill>
                  <a:srgbClr val="FF0000"/>
                </a:solidFill>
              </a:rPr>
              <a:t>Сумской,</a:t>
            </a:r>
            <a:r>
              <a:rPr lang="ru-RU" sz="24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Белгородской, Брянской, Воронежской, Липецкой и Орловской областями</a:t>
            </a:r>
            <a:r>
              <a:rPr lang="ru-RU" sz="2400" b="1" dirty="0" smtClean="0"/>
              <a:t>. Крайние точки области находятся в ___________________________________________________ районах. </a:t>
            </a:r>
          </a:p>
          <a:p>
            <a:pPr algn="just"/>
            <a:r>
              <a:rPr lang="ru-RU" sz="2400" b="1" dirty="0" smtClean="0"/>
              <a:t>Самая высокая точка  - 274 м – находится в __________________ 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84113" y="260648"/>
            <a:ext cx="5391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ЗАПОЛНИ ПРОПУСКИ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2714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83568" y="1443841"/>
            <a:ext cx="799288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Курская область расположена на </a:t>
            </a:r>
            <a:r>
              <a:rPr lang="ru-RU" sz="2800" b="1" dirty="0" smtClean="0">
                <a:solidFill>
                  <a:srgbClr val="FF0000"/>
                </a:solidFill>
              </a:rPr>
              <a:t>Восточно-Европейской (Русской) равнине.</a:t>
            </a:r>
            <a:r>
              <a:rPr lang="ru-RU" sz="2400" b="1" dirty="0" smtClean="0"/>
              <a:t> Центр области – </a:t>
            </a:r>
            <a:r>
              <a:rPr lang="ru-RU" sz="2800" b="1" dirty="0" smtClean="0">
                <a:solidFill>
                  <a:srgbClr val="FF0000"/>
                </a:solidFill>
              </a:rPr>
              <a:t>город Курск. </a:t>
            </a:r>
            <a:r>
              <a:rPr lang="ru-RU" sz="2400" b="1" dirty="0" smtClean="0"/>
              <a:t>Курская область  граничит с </a:t>
            </a:r>
            <a:r>
              <a:rPr lang="ru-RU" sz="2800" b="1" dirty="0" smtClean="0">
                <a:solidFill>
                  <a:srgbClr val="FF0000"/>
                </a:solidFill>
              </a:rPr>
              <a:t>Сумской,</a:t>
            </a:r>
            <a:r>
              <a:rPr lang="ru-RU" sz="24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Белгородской, Брянской, Воронежской, Липецкой и Орловской областями</a:t>
            </a:r>
            <a:r>
              <a:rPr lang="ru-RU" sz="2400" b="1" dirty="0" smtClean="0"/>
              <a:t>. Крайние точки области находятся в </a:t>
            </a:r>
            <a:r>
              <a:rPr lang="ru-RU" sz="2800" b="1" dirty="0" smtClean="0">
                <a:solidFill>
                  <a:srgbClr val="FF0000"/>
                </a:solidFill>
              </a:rPr>
              <a:t>Железногорском, </a:t>
            </a:r>
            <a:r>
              <a:rPr lang="ru-RU" sz="2800" b="1" dirty="0" err="1" smtClean="0">
                <a:solidFill>
                  <a:srgbClr val="FF0000"/>
                </a:solidFill>
              </a:rPr>
              <a:t>Касторенском</a:t>
            </a:r>
            <a:r>
              <a:rPr lang="ru-RU" sz="2800" b="1" dirty="0" smtClean="0">
                <a:solidFill>
                  <a:srgbClr val="FF0000"/>
                </a:solidFill>
              </a:rPr>
              <a:t>, Рыльском, Беловском районах. </a:t>
            </a:r>
          </a:p>
          <a:p>
            <a:pPr algn="just"/>
            <a:r>
              <a:rPr lang="ru-RU" sz="2400" b="1" dirty="0" smtClean="0"/>
              <a:t>Самая высокая точка  - 274 м – находится в __________________ 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84113" y="260648"/>
            <a:ext cx="5391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ЗАПОЛНИ ПРОПУСКИ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3917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83568" y="1443841"/>
            <a:ext cx="799288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Курская область расположена на </a:t>
            </a:r>
            <a:r>
              <a:rPr lang="ru-RU" sz="2800" b="1" dirty="0" smtClean="0">
                <a:solidFill>
                  <a:srgbClr val="FF0000"/>
                </a:solidFill>
              </a:rPr>
              <a:t>Восточно-Европейской (Русской) равнине.</a:t>
            </a:r>
            <a:r>
              <a:rPr lang="ru-RU" sz="2400" b="1" dirty="0" smtClean="0"/>
              <a:t> Центр области – </a:t>
            </a:r>
            <a:r>
              <a:rPr lang="ru-RU" sz="2800" b="1" dirty="0" smtClean="0">
                <a:solidFill>
                  <a:srgbClr val="FF0000"/>
                </a:solidFill>
              </a:rPr>
              <a:t>город Курск. </a:t>
            </a:r>
            <a:r>
              <a:rPr lang="ru-RU" sz="2400" b="1" dirty="0" smtClean="0"/>
              <a:t>Курская область  граничит с </a:t>
            </a:r>
            <a:r>
              <a:rPr lang="ru-RU" sz="2800" b="1" dirty="0" smtClean="0">
                <a:solidFill>
                  <a:srgbClr val="FF0000"/>
                </a:solidFill>
              </a:rPr>
              <a:t>Сумской,</a:t>
            </a:r>
            <a:r>
              <a:rPr lang="ru-RU" sz="24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Белгородской, Брянской, Воронежской, Липецкой и Орловской областями</a:t>
            </a:r>
            <a:r>
              <a:rPr lang="ru-RU" sz="2400" b="1" dirty="0" smtClean="0"/>
              <a:t>. Крайние точки области находятся в </a:t>
            </a:r>
            <a:r>
              <a:rPr lang="ru-RU" sz="2800" b="1" dirty="0" smtClean="0">
                <a:solidFill>
                  <a:srgbClr val="FF0000"/>
                </a:solidFill>
              </a:rPr>
              <a:t>Железногорском, </a:t>
            </a:r>
            <a:r>
              <a:rPr lang="ru-RU" sz="2800" b="1" dirty="0" err="1" smtClean="0">
                <a:solidFill>
                  <a:srgbClr val="FF0000"/>
                </a:solidFill>
              </a:rPr>
              <a:t>Касторенском</a:t>
            </a:r>
            <a:r>
              <a:rPr lang="ru-RU" sz="2800" b="1" dirty="0" smtClean="0">
                <a:solidFill>
                  <a:srgbClr val="FF0000"/>
                </a:solidFill>
              </a:rPr>
              <a:t>, Рыльском, Беловском районах. </a:t>
            </a:r>
          </a:p>
          <a:p>
            <a:pPr algn="just"/>
            <a:r>
              <a:rPr lang="ru-RU" sz="2400" b="1" dirty="0" smtClean="0"/>
              <a:t>Самая высокая точка  - 274 м – находится в </a:t>
            </a:r>
            <a:r>
              <a:rPr lang="ru-RU" sz="2800" b="1" dirty="0" err="1" smtClean="0">
                <a:solidFill>
                  <a:srgbClr val="FF0000"/>
                </a:solidFill>
              </a:rPr>
              <a:t>Поныровском</a:t>
            </a:r>
            <a:r>
              <a:rPr lang="ru-RU" sz="2800" b="1" dirty="0" smtClean="0">
                <a:solidFill>
                  <a:srgbClr val="FF0000"/>
                </a:solidFill>
              </a:rPr>
              <a:t> районе 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84113" y="260648"/>
            <a:ext cx="5391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ЗАПОЛНИ ПРОПУСКИ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66782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490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Курская область занимает уникальное географическое положение.  Протянулась она с запада на восток на 305 км, с севера на юг – 171 км.  </vt:lpstr>
      <vt:lpstr>Курская область занимает уникальное географическое положение.  Протянулась она с запада на восток на 305 км, с севера на юг – 171 км.  </vt:lpstr>
      <vt:lpstr>Курская область занимает уникальное географическое положение.  Протянулась она с запада на восток на 305 км, с севера на юг – 171 км.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Перед тобой контуры территорий четырех областей: Липецкой, Орловской, Белгородской, Курской.  Узнай, где изображение Курской области.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4</cp:revision>
  <dcterms:created xsi:type="dcterms:W3CDTF">2023-08-01T19:47:37Z</dcterms:created>
  <dcterms:modified xsi:type="dcterms:W3CDTF">2023-08-01T20:48:43Z</dcterms:modified>
</cp:coreProperties>
</file>