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1" r:id="rId2"/>
    <p:sldId id="308" r:id="rId3"/>
    <p:sldId id="257" r:id="rId4"/>
    <p:sldId id="283" r:id="rId5"/>
    <p:sldId id="288" r:id="rId6"/>
    <p:sldId id="290" r:id="rId7"/>
    <p:sldId id="284" r:id="rId8"/>
    <p:sldId id="279" r:id="rId9"/>
    <p:sldId id="291" r:id="rId10"/>
    <p:sldId id="289" r:id="rId11"/>
    <p:sldId id="295" r:id="rId12"/>
    <p:sldId id="292" r:id="rId13"/>
    <p:sldId id="280" r:id="rId14"/>
    <p:sldId id="285" r:id="rId15"/>
    <p:sldId id="296" r:id="rId16"/>
    <p:sldId id="293" r:id="rId17"/>
    <p:sldId id="286" r:id="rId18"/>
    <p:sldId id="281" r:id="rId19"/>
    <p:sldId id="309" r:id="rId20"/>
    <p:sldId id="282" r:id="rId21"/>
    <p:sldId id="310" r:id="rId22"/>
    <p:sldId id="287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46" autoAdjust="0"/>
  </p:normalViewPr>
  <p:slideViewPr>
    <p:cSldViewPr>
      <p:cViewPr>
        <p:scale>
          <a:sx n="69" d="100"/>
          <a:sy n="69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35356-5475-4E5A-B2B5-1A8E58C94B36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DD360-05BC-45C1-8F48-0E7C2312E7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47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003C-FDD1-4DA0-A260-5FBE3C7E56B3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5674-292E-4A4C-8836-0DA739ACB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948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003C-FDD1-4DA0-A260-5FBE3C7E56B3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5674-292E-4A4C-8836-0DA739ACB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13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003C-FDD1-4DA0-A260-5FBE3C7E56B3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5674-292E-4A4C-8836-0DA739ACB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129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003C-FDD1-4DA0-A260-5FBE3C7E56B3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5674-292E-4A4C-8836-0DA739ACB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014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003C-FDD1-4DA0-A260-5FBE3C7E56B3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5674-292E-4A4C-8836-0DA739ACB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539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003C-FDD1-4DA0-A260-5FBE3C7E56B3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5674-292E-4A4C-8836-0DA739ACB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4020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003C-FDD1-4DA0-A260-5FBE3C7E56B3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5674-292E-4A4C-8836-0DA739ACB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0508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003C-FDD1-4DA0-A260-5FBE3C7E56B3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5674-292E-4A4C-8836-0DA739ACB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220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003C-FDD1-4DA0-A260-5FBE3C7E56B3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5674-292E-4A4C-8836-0DA739ACB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678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003C-FDD1-4DA0-A260-5FBE3C7E56B3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5674-292E-4A4C-8836-0DA739ACB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7248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003C-FDD1-4DA0-A260-5FBE3C7E56B3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5674-292E-4A4C-8836-0DA739ACB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2647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003C-FDD1-4DA0-A260-5FBE3C7E56B3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95674-292E-4A4C-8836-0DA739ACB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495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2.xml"/><Relationship Id="rId18" Type="http://schemas.openxmlformats.org/officeDocument/2006/relationships/slide" Target="slide10.xml"/><Relationship Id="rId3" Type="http://schemas.openxmlformats.org/officeDocument/2006/relationships/slide" Target="slide7.xml"/><Relationship Id="rId21" Type="http://schemas.openxmlformats.org/officeDocument/2006/relationships/slide" Target="slide6.xml"/><Relationship Id="rId7" Type="http://schemas.openxmlformats.org/officeDocument/2006/relationships/slide" Target="slide5.xml"/><Relationship Id="rId12" Type="http://schemas.openxmlformats.org/officeDocument/2006/relationships/slide" Target="slide18.xml"/><Relationship Id="rId17" Type="http://schemas.openxmlformats.org/officeDocument/2006/relationships/slide" Target="slide12.xml"/><Relationship Id="rId2" Type="http://schemas.openxmlformats.org/officeDocument/2006/relationships/slide" Target="slide3.xml"/><Relationship Id="rId16" Type="http://schemas.openxmlformats.org/officeDocument/2006/relationships/slide" Target="slide14.xml"/><Relationship Id="rId20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5" Type="http://schemas.openxmlformats.org/officeDocument/2006/relationships/slide" Target="slide16.xml"/><Relationship Id="rId23" Type="http://schemas.openxmlformats.org/officeDocument/2006/relationships/image" Target="../media/image3.jpeg"/><Relationship Id="rId10" Type="http://schemas.openxmlformats.org/officeDocument/2006/relationships/slide" Target="slide17.xml"/><Relationship Id="rId19" Type="http://schemas.openxmlformats.org/officeDocument/2006/relationships/slide" Target="slide8.xml"/><Relationship Id="rId4" Type="http://schemas.openxmlformats.org/officeDocument/2006/relationships/slide" Target="slide11.xml"/><Relationship Id="rId9" Type="http://schemas.openxmlformats.org/officeDocument/2006/relationships/slide" Target="slide13.xml"/><Relationship Id="rId14" Type="http://schemas.openxmlformats.org/officeDocument/2006/relationships/slide" Target="slide20.xml"/><Relationship Id="rId2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4bd/000102a4-440c9318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9" name="Управляющая кнопка: сведения 8">
            <a:hlinkClick r:id="" action="ppaction://hlinkshowjump?jump=lastslide" highlightClick="1"/>
          </p:cNvPr>
          <p:cNvSpPr/>
          <p:nvPr/>
        </p:nvSpPr>
        <p:spPr>
          <a:xfrm>
            <a:off x="7201114" y="6036975"/>
            <a:ext cx="714176" cy="632385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69188" y="6053380"/>
            <a:ext cx="667308" cy="61598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21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Г.В.Свиридов написал музыку к романсам на стихи А.С.Пушкина 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 flipH="1">
            <a:off x="3779912" y="549260"/>
            <a:ext cx="44644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73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объединяет 6 стихотворений А.С.Пушкина, среди которых «Зимняя дорога», «К няне», «Зимний вечер»  с именем известного Курского композитора?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s://prikolist.club/wp-content/uploads/2019/06/pushkin_kartinki_1_28035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2363482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о себе так говорил : «Как оглянусь в золотистый дым прошедших лет, так и вижу себя скорой на ногу Дежкой»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Надежда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Плевицкая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s://gusev-online.ru/uploads/posts/2019-03/1553254190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91041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имя уроженца г. Рыльска, купца и путешественника, которого называли «Колумб Российский»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Григорий Иванович Шелихов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2284165" cy="206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 известного романса «Утро туманное…» написал  писатель И.С.Тургенев.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кто написал музыку?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Аркадий Максимович Абаза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yandex.ru/images/_crpd/c9I8oh355/dd6cf7uLdp/95FPsTKpQyRhD2Uw_ianm_TP1oZ4p7DHT8zHc6R9F77bvWfYQMgrveLnEFwGckP0Cv7XAKsQCdVBnOP2xrP6KLbQRa58qQx1LFdyII9-od7phoGOJKau2BWeh2zzeVukxeBrskeIO_GyuUE0AXZG6yXU9B7cLXC0OO3PgYqxrXnimlvsaJdqZX0BXiC7KqyGm9_bvkSJnq9Y7906jFUz3e-9YM9c1CPchYNCPFsyPJw-58IRxwZljhD-wKKmvLV0xrsa7HuYWD10AnU5hzKBg6Pb4L5TrLu8UcHJLaBgNsTHi13qT8s82LycfTxnHBmwEMzWK_AUR6wc_-q8moaocfahO_JqoEENcx9BE7gMq7Ki5dWjZbqNvWzb_TqAXBXm0Jp8_XzvG_OSmlwjYAIunCre4C_TF3unBMf2tZSXpGfTtBvkXIVvE2IgQReWOqKJoO_6kViTsId27Ns3qE0l-um-b8lg8h_ItrttA0YQPJQK8sUI8gRqnjf_y5uJmahU0Ig62G-iWw1vNnM2mBGzra_l_al3pLG_QuXpHq5OCOLWlFD1fOIl04qydQ5iLyOWNsDzKvQwaLc87PSng5-Ze-GTNPpKrnoPcCNaFponioaPx8S5Uqaemkjv3QqNTgb3-aJewW7uKtOXjV4YXjU7twLK4zz_IE6BP_jqtZCxlnflhTT8VZx7K1ItYDKEL6C-q_D0kXWkiYdjw8UvhGE7-MigQOZuywTkkZ9KEkIjL48vyuAnyh9elDD7362UlrFuz7Qh0m-hWhVnCnQNmyahn5vMxqBXtbiMQ9zcMo98GcnWin3Md9QuyoaBdTNcFySvNv_wLtQ7W4sF4fW3uKaXbfKLPutpmX49YiV8L7Mogqmw3ueKdLinnlLs4C2aSibkyKh5xULLOuWegnYAVRQRtBTj_Rv6G1G-NuTkq4ecjkfglgXwU6V4AFwjeRKZJ6SRuP7Hin2KqaZb49Upq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3"/>
            <a:ext cx="1944216" cy="2869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Леонид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Винцкевич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131840" y="620688"/>
            <a:ext cx="51845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ком идет речь?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Солист Курской филармонии, пианист, композитор, руководитель джазовых программ Российского фонда культуры, директор фестиваля «Джазовая провинция», заслуженный артист Российской Федерации, сын скрипача и отец саксофониста.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https://nsn.fm/upload/iblock/96a/96a4054f38ff1ebcf090034813ddb9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227203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Вячеслав Клыков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must-see.top/wp-content/uploads/2019/03/pamyatnik-vm-klykovu-700x4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052736"/>
            <a:ext cx="50405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15816" y="404664"/>
            <a:ext cx="622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Кому установлен данный памятник?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одно из самых старинных зданий Курска, сохранившееся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настоящего времени?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Палаты Бояр Ромодановских или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 купца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Хлопонина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Дом купца Хлопонин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2472383" cy="224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Евгений Иванович Носов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must-see.top/wp-content/uploads/2019/03/pamyatnik-ei-nosovu-700x4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24744"/>
            <a:ext cx="52565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15816" y="40466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Кому поставлен данный памятник? </a:t>
            </a:r>
          </a:p>
        </p:txBody>
      </p:sp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Центрально-Черноземный биосферный заповедник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им.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проф.В.В.Алехина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987824" y="1052155"/>
            <a:ext cx="54726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объединяет эти названия: Казацкий участок,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Букреевы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Бармы,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Баркаловка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Зоринский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участок, участок поймы реки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башен: Пятницкая, Красная,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Никитская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Въездная,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Тускарная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 rot="10800000" flipV="1">
            <a:off x="3275856" y="1154941"/>
            <a:ext cx="4752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башен имела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Курская крепость в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XVI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веке?</a:t>
            </a:r>
          </a:p>
        </p:txBody>
      </p:sp>
    </p:spTree>
    <p:extLst>
      <p:ext uri="{BB962C8B-B14F-4D97-AF65-F5344CB8AC3E}">
        <p14:creationId xmlns="" xmlns:p14="http://schemas.microsoft.com/office/powerpoint/2010/main" val="2695972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75830" y="188641"/>
            <a:ext cx="1223962" cy="865187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Курские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 промыслы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100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 Box 11"/>
          <p:cNvSpPr txBox="1">
            <a:spLocks noChangeArrowheads="1"/>
          </p:cNvSpPr>
          <p:nvPr/>
        </p:nvSpPr>
        <p:spPr bwMode="auto">
          <a:xfrm>
            <a:off x="7993062" y="1628677"/>
            <a:ext cx="792163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00139" y="188641"/>
            <a:ext cx="1223963" cy="865187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литературный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100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24102" y="188641"/>
            <a:ext cx="1223963" cy="865187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Знаменитые</a:t>
            </a:r>
          </a:p>
          <a:p>
            <a:pPr algn="ctr" eaLnBrk="1" hangingPunct="1"/>
            <a:r>
              <a:rPr lang="ru-RU" altLang="ru-RU" sz="1050" b="1" dirty="0">
                <a:latin typeface="Arial" pitchFamily="34" charset="0"/>
                <a:cs typeface="Arial" pitchFamily="34" charset="0"/>
              </a:rPr>
              <a:t>з</a:t>
            </a:r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емляки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100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48238" y="188641"/>
            <a:ext cx="1223963" cy="865187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Памятники 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Курска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100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372374" y="188641"/>
            <a:ext cx="1223962" cy="865187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Из истории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Курского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края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100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AutoShap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475830" y="5373217"/>
            <a:ext cx="1223962" cy="865187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Курские</a:t>
            </a:r>
          </a:p>
          <a:p>
            <a:pPr algn="ctr" eaLnBrk="1" hangingPunct="1"/>
            <a:r>
              <a:rPr lang="ru-RU" altLang="ru-RU" sz="105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ромыслы 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300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AutoShape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699966" y="5373217"/>
            <a:ext cx="1223963" cy="865187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 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литературный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300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AutoShape 2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24102" y="5373217"/>
            <a:ext cx="1223963" cy="865187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Знаменитые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 земляки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300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AutoShape 2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48238" y="5373217"/>
            <a:ext cx="1223963" cy="865187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Памятники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Курска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300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AutoShape 2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372374" y="5373217"/>
            <a:ext cx="1223962" cy="865187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Из истории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Курского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 края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300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AutoShape 2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51694" y="3645025"/>
            <a:ext cx="1223962" cy="865188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Памятники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Курска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400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AutoShape 2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51520" y="4509121"/>
            <a:ext cx="1223963" cy="865188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Из истории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Курского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края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400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AutoShape 2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596509" y="4508029"/>
            <a:ext cx="1223963" cy="865188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Из истории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Курского 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края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200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AutoShape 30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596336" y="3645025"/>
            <a:ext cx="1223962" cy="865188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Памятники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Курска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200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AutoShape 3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251694" y="2780929"/>
            <a:ext cx="1223962" cy="865188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Знаменитые 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земляки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400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AutoShape 35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596336" y="2780929"/>
            <a:ext cx="1223962" cy="865188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Знаменитые </a:t>
            </a:r>
          </a:p>
          <a:p>
            <a:pPr algn="ctr" eaLnBrk="1" hangingPunct="1"/>
            <a:r>
              <a:rPr lang="ru-RU" altLang="ru-RU" sz="1050" b="1" dirty="0">
                <a:latin typeface="Arial" pitchFamily="34" charset="0"/>
                <a:cs typeface="Arial" pitchFamily="34" charset="0"/>
              </a:rPr>
              <a:t>з</a:t>
            </a:r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емляки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200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AutoShape 36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251694" y="1916833"/>
            <a:ext cx="1223962" cy="865188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 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литературный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400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AutoShape 40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596336" y="1915741"/>
            <a:ext cx="1223962" cy="865188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 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литературный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200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AutoShape 4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596336" y="1052737"/>
            <a:ext cx="1223962" cy="865187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Курские </a:t>
            </a:r>
          </a:p>
          <a:p>
            <a:pPr algn="ctr" eaLnBrk="1" hangingPunct="1"/>
            <a:r>
              <a:rPr lang="ru-RU" altLang="ru-RU" sz="105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ромыслы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200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AutoShape 4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1694" y="1052737"/>
            <a:ext cx="1223962" cy="865187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Курские</a:t>
            </a:r>
          </a:p>
          <a:p>
            <a:pPr algn="ctr" eaLnBrk="1" hangingPunct="1"/>
            <a:r>
              <a:rPr lang="ru-RU" altLang="ru-RU" sz="105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ромыслы</a:t>
            </a:r>
          </a:p>
          <a:p>
            <a:pPr algn="ctr" eaLnBrk="1" hangingPunct="1"/>
            <a:r>
              <a:rPr lang="ru-RU" altLang="ru-RU" sz="1050" b="1" dirty="0" smtClean="0">
                <a:latin typeface="Arial" pitchFamily="34" charset="0"/>
                <a:cs typeface="Arial" pitchFamily="34" charset="0"/>
              </a:rPr>
              <a:t>400 </a:t>
            </a:r>
            <a:endParaRPr lang="ru-RU" alt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256899" y="188640"/>
            <a:ext cx="1223557" cy="828487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7596336" y="188641"/>
            <a:ext cx="1223557" cy="828487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256899" y="5374309"/>
            <a:ext cx="1223557" cy="828487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7596336" y="5373217"/>
            <a:ext cx="1223557" cy="828487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Управляющая кнопка: возврат 1">
            <a:hlinkClick r:id="" action="ppaction://hlinkshowjump?jump=endshow" highlightClick="1"/>
          </p:cNvPr>
          <p:cNvSpPr/>
          <p:nvPr/>
        </p:nvSpPr>
        <p:spPr>
          <a:xfrm>
            <a:off x="8558421" y="6381328"/>
            <a:ext cx="478075" cy="360040"/>
          </a:xfrm>
          <a:prstGeom prst="actionButtonRetur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startour.ru/img/tours/full/21/f3c4c1c073188508a0abb71c5512d745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475655" y="1052736"/>
            <a:ext cx="6148997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658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3" grpId="0" animBg="1"/>
      <p:bldP spid="144" grpId="0" animBg="1"/>
      <p:bldP spid="148" grpId="0" animBg="1"/>
      <p:bldP spid="149" grpId="0" animBg="1"/>
      <p:bldP spid="153" grpId="0" animBg="1"/>
      <p:bldP spid="154" grpId="0" animBg="1"/>
      <p:bldP spid="1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связан Курский край с именем Петра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Куряне строили флот на воронежских верфях и ходили на Азов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24140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Московская – Ленина, Херсонская – Дзержинского 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59832" y="1420617"/>
            <a:ext cx="51125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генеральному плану города Курска в 19 веке было две главные улицы. Назовите их современные и старинные названия.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329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постройке  дома люди соблюдали ряд обычаев. Какие предметы подкладывали под углы дома во время строительства?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обозначали?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Монетка - богатство, кусочек шерсти – тепло , зерно - достаток, ладан- святость в жизни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utoShape 3" descr="https://poznamka.ru/wp-content/uploads/2014/05/tolstoy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https://im0-tub-ru.yandex.net/i?id=3e329ba1744554baf7398cd295e108b1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2484276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771800" y="260648"/>
            <a:ext cx="6048672" cy="4176464"/>
            <a:chOff x="2771800" y="260648"/>
            <a:chExt cx="6048672" cy="417646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771800" y="260648"/>
              <a:ext cx="6048672" cy="41764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Как называется  уникальный гончарный</a:t>
              </a:r>
            </a:p>
            <a:p>
              <a:pPr algn="ctr"/>
              <a:r>
                <a:rPr lang="ru-RU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промысел Курского края?  </a:t>
              </a:r>
              <a:endPara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59832" y="751344"/>
              <a:ext cx="54726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  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9512" y="5445224"/>
            <a:ext cx="5760640" cy="1016496"/>
            <a:chOff x="179512" y="5445224"/>
            <a:chExt cx="5760640" cy="10164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9512" y="5445224"/>
              <a:ext cx="5760640" cy="1016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5589240"/>
              <a:ext cx="536459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Кожлянская</a:t>
              </a:r>
              <a:r>
                <a:rPr lang="ru-RU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игрушка</a:t>
              </a:r>
              <a:endPara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dirty="0"/>
            </a:p>
          </p:txBody>
        </p:sp>
      </p:grpSp>
      <p:sp>
        <p:nvSpPr>
          <p:cNvPr id="21506" name="AutoShape 2" descr="https://www.perunica.ru/uploads/posts/2017-03/1488831984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www.perunica.ru/uploads/posts/2017-03/1488831984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9" name="Picture 5" descr="C:\Users\Галина\Desktop\Нов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2118674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983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476672"/>
            <a:ext cx="5544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12101" y="5498876"/>
            <a:ext cx="5760640" cy="1016496"/>
            <a:chOff x="179512" y="5445224"/>
            <a:chExt cx="5760640" cy="101649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79512" y="5445224"/>
              <a:ext cx="5760640" cy="1016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Суджанская</a:t>
              </a:r>
              <a:r>
                <a:rPr lang="ru-RU" sz="36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керамика</a:t>
              </a:r>
              <a:endParaRPr lang="ru-R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5589240"/>
              <a:ext cx="5364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pic>
        <p:nvPicPr>
          <p:cNvPr id="20482" name="Picture 2" descr="http://odnt-kursk.ru/wp-content/uploads/2017/05/image2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412776"/>
            <a:ext cx="3724672" cy="27935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75856" y="404664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народный промысел Курской губернии.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79512" y="5445224"/>
            <a:ext cx="5760640" cy="1016496"/>
            <a:chOff x="179512" y="5445224"/>
            <a:chExt cx="5760640" cy="101649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79512" y="5445224"/>
              <a:ext cx="5760640" cy="1016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5589240"/>
              <a:ext cx="536459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Суджа</a:t>
              </a:r>
              <a:endPara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71800" y="260648"/>
            <a:ext cx="6048672" cy="4176464"/>
            <a:chOff x="2771800" y="260648"/>
            <a:chExt cx="6048672" cy="417646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771800" y="260648"/>
              <a:ext cx="6048672" cy="41764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059832" y="1148551"/>
              <a:ext cx="5472608" cy="130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Этот город Курской области знаменит ковроткачеством.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" y="144463"/>
            <a:ext cx="2195289" cy="27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Карион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Истомин 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Известный деятель русского просвещения, педагог, поэт, переводчик, монах, художник, книжных дел мастер. Дети Петра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обучались по его букварю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words-storage.s3.eu-central-1.amazonaws.com/production/article_images/5a4119c52685b2001f6066fd/e525b83d-1121-4f31-a880-ad9935e41d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49361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имение известного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русского поэта Афанасия Фета?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Воробьевка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https://riakursk.ru/wp-content/uploads/2016/07/Fetovskie-chteniya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величайший памятник литературы 12 века, в котором говорится о славных Курских воинах.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«Слово о полку Игореве»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img11.postila.ru/data/21/dc/42/1f/21dc421f643946811600c7fc4ada2d7fa73fbbed06e969e0c9843479ed65e8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2230551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706400" cy="206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6048672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Большая Курская Энциклопедия была задумана курскими краеведами как «народная книга». Это большое трехтомное справочное издание. Первый том посвящён персоналиям Курского края, второй том знакомит с общественной историей. А  чему посвящён третий том?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5760640" cy="1016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Природе и географии области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bukinist.de/75087-thickbox_default/bolshaya-kurskaya-enciklopediya-v-trekh-tomakh-t-3-kniga-ii-zhivotnyj-m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2530252" cy="2530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94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fb43fa13c98f2751a6deba4d31c22ec1ec7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514</Words>
  <Application>Microsoft Office PowerPoint</Application>
  <PresentationFormat>Экран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Ириша</dc:creator>
  <cp:lastModifiedBy>Галина</cp:lastModifiedBy>
  <cp:revision>128</cp:revision>
  <dcterms:created xsi:type="dcterms:W3CDTF">2017-04-26T09:33:38Z</dcterms:created>
  <dcterms:modified xsi:type="dcterms:W3CDTF">2020-09-23T19:34:03Z</dcterms:modified>
</cp:coreProperties>
</file>