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C9B70"/>
    <a:srgbClr val="F7AC02"/>
    <a:srgbClr val="CB8BBD"/>
    <a:srgbClr val="76C5FE"/>
    <a:srgbClr val="CF002C"/>
    <a:srgbClr val="CE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4B73A-4D5D-42E8-BCBB-01BB76BDBC0D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E10E9-8A8D-481F-87DC-8E8573DD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7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E10E9-8A8D-481F-87DC-8E8573DD9F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0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B44C5-ADFA-44AA-9485-2E15AD43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6B1325-84CC-4EA5-86A0-4D84D1405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FB1C0-63AA-44B9-B933-43968CB5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008-370A-40B9-BF87-8C43048B8AC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7954B-AFAA-4839-9E6E-E27A8C0E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E86353-3B8D-4B64-A1F4-E9307688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43F-D9DA-4385-B5D2-52358BDAB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9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0FAFF-DF03-41FD-8753-AD34340F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36EFC5-6E84-4D13-ACE5-E1C7262E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8C8B8-6303-417D-8F8F-ABA0F9B6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008-370A-40B9-BF87-8C43048B8AC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E86CC-F9A3-419B-AF9C-4420E7C3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7B1C73-890C-45A4-9E4E-65F3A4C2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43F-D9DA-4385-B5D2-52358BDAB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327D4A-6FC5-42A9-A593-1F3355237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AD5AB9-B002-4B02-8ED0-8309D5CF5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15692-5C70-4D5C-8177-6E994728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008-370A-40B9-BF87-8C43048B8AC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6C332-58DE-40E2-AF53-657B0C66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F38E5-4597-4497-9472-9F0B1F44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43F-D9DA-4385-B5D2-52358BDAB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2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11484-3AE8-4094-888B-C9BEF8C8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3C515-D83A-4CD2-8590-BA28B9117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5FA78-A820-4483-95E6-CCA96DA2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008-370A-40B9-BF87-8C43048B8AC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1D268D-ECBF-499B-B57F-8FBA4814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8F537-EE63-4625-AB3E-7726B438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43F-D9DA-4385-B5D2-52358BDAB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7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3364B-B32D-4E3E-B0B3-5C315E61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D6DDDA-DA58-46C2-A7E2-11BB1E81D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D5259-371D-48D3-8F17-8153EAF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008-370A-40B9-BF87-8C43048B8AC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AF8CEA-4059-4A84-8C30-9FFBAA88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E00DD-C947-4154-8453-46E88986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43F-D9DA-4385-B5D2-52358BDAB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90661-A384-4C89-A8D9-2A452626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D50438-38B2-4370-AF4B-64F77A320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B69EFE-26CE-4CD6-9BE6-F13E33AE6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271268-3BD6-4B6F-8DFA-2042C298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008-370A-40B9-BF87-8C43048B8AC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68DD9A-9524-45CB-A0CF-4DAB9892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D6F499-7037-4FD5-9319-D2F8C909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43F-D9DA-4385-B5D2-52358BDAB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9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68B01-2512-4736-8407-5685EC02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100373-2349-4298-B0E9-ED6D1B3B3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05484D-B8E7-42D8-B8AE-A4729D7D2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4B22F7-7708-4E88-B578-E3D91D387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03D91B-F8D1-409B-B183-2CBA58ABC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13B255-8407-404A-8446-907EF123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008-370A-40B9-BF87-8C43048B8AC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76EDF8-55F8-4DEE-B106-09F27E28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6A6DD9-6860-4A14-B020-DDA26D36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43F-D9DA-4385-B5D2-52358BDAB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3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D47BE-AC8E-407B-B9B3-A1BA01FD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ACD77A-F383-454A-943F-5049737B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008-370A-40B9-BF87-8C43048B8AC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436268-334D-4AA6-B072-1F7DA8B3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D8D67F-E108-4411-AFC9-4139261A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43F-D9DA-4385-B5D2-52358BDAB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4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B00AAC-696D-403B-AB06-FD5AAB65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008-370A-40B9-BF87-8C43048B8AC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05D4C4-46D6-4626-B4FB-631AFF95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268BF4-D2C4-42EC-9FA9-D0546B97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43F-D9DA-4385-B5D2-52358BDAB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570C8-24E8-4CE7-9B51-EBA7DC89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D502B-4B7D-41F4-B6A5-DCF82946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97C2C5-8360-4742-B1EA-3E1BBF7A1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B7A813-09F1-44EB-8A6C-BF7445F5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008-370A-40B9-BF87-8C43048B8AC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69AD2-3CE1-4589-A46B-C7B24C7F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E5A59C-FC43-478D-8492-7508819E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43F-D9DA-4385-B5D2-52358BDAB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6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4AF67-1635-42C0-BC34-136F3C9E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6FED73-A175-4D81-9DE6-80B894802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F86D66-DA30-4FC8-88D5-C53AF14B6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DA2238-1586-4FCF-9493-D5882EC7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B008-370A-40B9-BF87-8C43048B8AC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C0C0EB-E340-4797-954A-B199C4A4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82EA5-95D0-4E67-BFA9-0E833142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43F-D9DA-4385-B5D2-52358BDAB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A20A7-3FA7-4B67-8AEB-3959300A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8C15C9-6F23-478A-A411-0513E69AA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15826-A34E-4BDC-89E2-7078A2A0A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B008-370A-40B9-BF87-8C43048B8AC4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A1418A-17F2-451D-8C72-54EC44A5A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8CF85-5466-4548-9508-A94CCF824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E643F-D9DA-4385-B5D2-52358BDAB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8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sh-cards.ru/otkrytki/otkrytki-komplimenty/molodet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cbir_id=1652516%2F0LdOrfoHQD-9MoDvgsW8xw7958&amp;rpt=imageview&amp;url=https%3A%2F%2Favatars.mds.yandex.net%2Fget-images-cbir%2F1652516%2F0LdOrfoHQD-9MoDvgsW8xw7958%2Forig" TargetMode="External"/><Relationship Id="rId13" Type="http://schemas.openxmlformats.org/officeDocument/2006/relationships/hyperlink" Target="https://yandex.ru/images/search?cbir_id=2187334%2FyO_136DKxpT4lBzregxq3A8195&amp;rpt=imageview&amp;url=https%3A%2F%2Favatars.mds.yandex.net%2Fget-images-cbir%2F2187334%2FyO_136DKxpT4lBzregxq3A8195%2Forig" TargetMode="External"/><Relationship Id="rId3" Type="http://schemas.openxmlformats.org/officeDocument/2006/relationships/hyperlink" Target="https://yandex.ru/images/search?cbir_id=1957816%2FY2LaKeclYJOeAxAZp7Nzzg7807&amp;rpt=imageview&amp;url=https%3A%2F%2Favatars.mds.yandex.net%2Fget-images-cbir%2F1957816%2FY2LaKeclYJOeAxAZp7Nzzg7807%2Forig" TargetMode="External"/><Relationship Id="rId7" Type="http://schemas.openxmlformats.org/officeDocument/2006/relationships/hyperlink" Target="https://yandex.ru/images/search?cbir_id=2511473%2FdCWg5BZUZJzL7yNNGrWlWQ7935&amp;rpt=imageview&amp;url=https%3A%2F%2Favatars.mds.yandex.net%2Fget-images-cbir%2F2511473%2FdCWg5BZUZJzL7yNNGrWlWQ7935%2Forig" TargetMode="External"/><Relationship Id="rId12" Type="http://schemas.openxmlformats.org/officeDocument/2006/relationships/hyperlink" Target="https://yandex.ru/images/search?cbir_id=2501595%2F1ccrocUTZW5SMPj5LF84YQ8165&amp;rpt=imageview&amp;url=https%3A%2F%2Favatars.mds.yandex.net%2Fget-images-cbir%2F2501595%2F1ccrocUTZW5SMPj5LF84YQ8165%2Fori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cbir_id=1074719%2F4K6BJaz5EdsEcg-LPCH9GQ7912&amp;rpt=imageview&amp;url=https%3A%2F%2Favatars.mds.yandex.net%2Fget-images-cbir%2F1074719%2F4K6BJaz5EdsEcg-LPCH9GQ7912%2Forig" TargetMode="External"/><Relationship Id="rId11" Type="http://schemas.openxmlformats.org/officeDocument/2006/relationships/hyperlink" Target="https://yandex.ru/images/search?cbir_id=4330682%2FRYS7GzA8iwW4w-MvA6cLsg8106&amp;rpt=imageview&amp;url=https%3A%2F%2Favatars.mds.yandex.net%2Fget-images-cbir%2F4330682%2FRYS7GzA8iwW4w-MvA6cLsg8106%2Forig" TargetMode="External"/><Relationship Id="rId5" Type="http://schemas.openxmlformats.org/officeDocument/2006/relationships/hyperlink" Target="https://yandex.ru/images/search?cbir_id=2191032%2FbuD5GsyfRACvrtpi6Mknnw7879&amp;rpt=imageview&amp;url=https%3A%2F%2Favatars.mds.yandex.net%2Fget-images-cbir%2F2191032%2FbuD5GsyfRACvrtpi6Mknnw7879%2Forig" TargetMode="External"/><Relationship Id="rId10" Type="http://schemas.openxmlformats.org/officeDocument/2006/relationships/hyperlink" Target="https://yandex.ru/images/search?cbir_id=2331358%2FdZ9IVepm_ctN9M0XPm3DtA8014&amp;rpt=imageview&amp;url=https%3A%2F%2Favatars.mds.yandex.net%2Fget-images-cbir%2F2331358%2FdZ9IVepm_ctN9M0XPm3DtA8014%2Forig" TargetMode="External"/><Relationship Id="rId4" Type="http://schemas.openxmlformats.org/officeDocument/2006/relationships/hyperlink" Target="https://yandex.ru/images/search?cbir_id=4450416%2F4xdz2cij0gabk9a2Qqvc3g7853&amp;rpt=imageview&amp;url=https%3A%2F%2Favatars.mds.yandex.net%2Fget-images-cbir%2F4450416%2F4xdz2cij0gabk9a2Qqvc3g7853%2Forig" TargetMode="External"/><Relationship Id="rId9" Type="http://schemas.openxmlformats.org/officeDocument/2006/relationships/hyperlink" Target="https://yandex.ru/images/search?cbir_id=9662844%2F7CYBP8V4mXEzjnweZEfYOA7985&amp;rpt=imageview&amp;url=https%3A%2F%2Favatars.mds.yandex.net%2Fget-images-cbir%2F9662844%2F7CYBP8V4mXEzjnweZEfYOA7985%2Forig" TargetMode="External"/><Relationship Id="rId14" Type="http://schemas.openxmlformats.org/officeDocument/2006/relationships/hyperlink" Target="https://yandex.ru/images/search?cbir_id=368661%2FTiPoTA39xZu1A3UW35Kllw8265&amp;rpt=imageview&amp;url=https%3A%2F%2Favatars.mds.yandex.net%2Fget-images-cbir%2F368661%2FTiPoTA39xZu1A3UW35Kllw8265%2Fori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f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f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f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fif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fif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f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fif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f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f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op-fon.com/uploads/posts/2023-01/1674744910_top-fon-com-p-moi-gorod-fon-dlya-prezentatsii-1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5" y="0"/>
            <a:ext cx="12201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D76C4-41C2-4F22-A3F7-0C69EB19F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876" y="2046325"/>
            <a:ext cx="8954530" cy="1740677"/>
          </a:xfrm>
          <a:solidFill>
            <a:srgbClr val="FFC000"/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Интерактивна игра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«Мой город </a:t>
            </a:r>
            <a:r>
              <a:rPr lang="ru-RU" b="1" dirty="0">
                <a:solidFill>
                  <a:srgbClr val="0000FF"/>
                </a:solidFill>
              </a:rPr>
              <a:t>Ж</a:t>
            </a:r>
            <a:r>
              <a:rPr lang="ru-RU" b="1" dirty="0" smtClean="0">
                <a:solidFill>
                  <a:srgbClr val="0000FF"/>
                </a:solidFill>
              </a:rPr>
              <a:t>елезногорск»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156E5F-02B1-49BE-8011-90E15722A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989847" y="445921"/>
            <a:ext cx="6563226" cy="463140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6254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00485" y="465039"/>
            <a:ext cx="259103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/>
                </a:solidFill>
              </a:rPr>
              <a:t>Ссылки на источники: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594" y="1075003"/>
            <a:ext cx="117388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yandex.ru/images/search?cbir_id=1957816%2FY2LaKeclYJOeAxAZp7Nzzg7807&amp;rpt=imageview&amp;url=https%3A%2F%2Favatars.mds.yandex.net%2Fget-images-cbir%2F1957816%2FY2LaKeclYJOeAxAZp7Nzzg7807%2Forig</a:t>
            </a:r>
            <a:r>
              <a:rPr lang="ru-RU" sz="12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yandex.ru/images/search?cbir_id=4450416%2F4xdz2cij0gabk9a2Qqvc3g7853&amp;rpt=imageview&amp;url=https%3A%2F%2Favatars.mds.yandex.net%2Fget-images-cbir%2F4450416%2F4xdz2cij0gabk9a2Qqvc3g7853%2Forig</a:t>
            </a:r>
            <a:r>
              <a:rPr lang="ru-RU" sz="12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yandex.ru/images/search?cbir_id=2191032%2FbuD5GsyfRACvrtpi6Mknnw7879&amp;rpt=imageview&amp;url=https%3A%2F%2Favatars.mds.yandex.net%2Fget-images-cbir%2F2191032%2FbuD5GsyfRACvrtpi6Mknnw7879%2Forig</a:t>
            </a:r>
            <a:r>
              <a:rPr lang="ru-RU" sz="12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yandex.ru/images/search?cbir_id=1074719%2F4K6BJaz5EdsEcg-LPCH9GQ7912&amp;rpt=imageview&amp;url=https%3A%2F%2Favatars.mds.yandex.net%2Fget-images-cbir%2F1074719%2F4K6BJaz5EdsEcg-LPCH9GQ7912%2Forig</a:t>
            </a:r>
            <a:r>
              <a:rPr lang="ru-RU" sz="12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yandex.ru/images/search?cbir_id=2511473%2FdCWg5BZUZJzL7yNNGrWlWQ7935&amp;rpt=imageview&amp;url=https%3A%2F%2Favatars.mds.yandex.net%2Fget-images-cbir%2F2511473%2FdCWg5BZUZJzL7yNNGrWlWQ7935%2Forig</a:t>
            </a:r>
            <a:r>
              <a:rPr lang="ru-RU" sz="1200" dirty="0" smtClean="0"/>
              <a:t>;;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8"/>
              </a:rPr>
              <a:t>https://</a:t>
            </a:r>
            <a:r>
              <a:rPr lang="en-US" sz="1200" dirty="0" smtClean="0">
                <a:hlinkClick r:id="rId8"/>
              </a:rPr>
              <a:t>yandex.ru/images/search?cbir_id=1652516%2F0LdOrfoHQD-9MoDvgsW8xw7958&amp;rpt=imageview&amp;url=https%3A%2F%2Favatars.mds.yandex.net%2Fget-images-cbir%2F1652516%2F0LdOrfoHQD-9MoDvgsW8xw7958%2Forig</a:t>
            </a:r>
            <a:r>
              <a:rPr lang="ru-RU" sz="12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yandex.ru/images/search?cbir_id=9662844%2F7CYBP8V4mXEzjnweZEfYOA7985&amp;rpt=imageview&amp;url=https%3A%2F%2Favatars.mds.yandex.net%2Fget-images-cbir%2F9662844%2F7CYBP8V4mXEzjnweZEfYOA7985%2Forig</a:t>
            </a: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yandex.ru/images/search?cbir_id=2331358%2FdZ9IVepm_ctN9M0XPm3DtA8014&amp;rpt=imageview&amp;url=https%3A%2F%2Favatars.mds.yandex.net%2Fget-images-cbir%2F2331358%2FdZ9IVepm_ctN9M0XPm3DtA8014%2Forig</a:t>
            </a:r>
            <a:r>
              <a:rPr lang="ru-RU" sz="12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11"/>
              </a:rPr>
              <a:t>https://</a:t>
            </a:r>
            <a:r>
              <a:rPr lang="en-US" sz="1200" dirty="0" smtClean="0">
                <a:hlinkClick r:id="rId11"/>
              </a:rPr>
              <a:t>yandex.ru/images/search?cbir_id=4330682%2FRYS7GzA8iwW4w-MvA6cLsg8106&amp;rpt=imageview&amp;url=https%3A%2F%2Favatars.mds.yandex.net%2Fget-images-cbir%2F4330682%2FRYS7GzA8iwW4w-MvA6cLsg8106%2Forig</a:t>
            </a:r>
            <a:r>
              <a:rPr lang="ru-RU" sz="12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12"/>
              </a:rPr>
              <a:t>https://</a:t>
            </a:r>
            <a:r>
              <a:rPr lang="en-US" sz="1200" dirty="0" smtClean="0">
                <a:hlinkClick r:id="rId12"/>
              </a:rPr>
              <a:t>yandex.ru/images/search?cbir_id=2501595%2F1ccrocUTZW5SMPj5LF84YQ8165&amp;rpt=imageview&amp;url=https%3A%2F%2Favatars.mds.yandex.net%2Fget-images-cbir%2F2501595%2F1ccrocUTZW5SMPj5LF84YQ8165%2Forig</a:t>
            </a:r>
            <a:r>
              <a:rPr lang="ru-RU" sz="12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13"/>
              </a:rPr>
              <a:t>https://</a:t>
            </a:r>
            <a:r>
              <a:rPr lang="en-US" sz="1200" dirty="0" smtClean="0">
                <a:hlinkClick r:id="rId13"/>
              </a:rPr>
              <a:t>yandex.ru/images/search?cbir_id=2187334%2FyO_136DKxpT4lBzregxq3A8195&amp;rpt=imageview&amp;url=https%3A%2F%2Favatars.mds.yandex.net%2Fget-images-cbir%2F2187334%2FyO_136DKxpT4lBzregxq3A8195%2Forig</a:t>
            </a:r>
            <a:r>
              <a:rPr lang="ru-RU" sz="12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14"/>
              </a:rPr>
              <a:t>https://</a:t>
            </a:r>
            <a:r>
              <a:rPr lang="en-US" sz="1200" dirty="0" smtClean="0">
                <a:hlinkClick r:id="rId14"/>
              </a:rPr>
              <a:t>yandex.ru/images/search?cbir_id=368661%2FTiPoTA39xZu1A3UW35Kllw8265&amp;rpt=imageview&amp;url=https%3A%2F%2Favatars.mds.yandex.net%2Fget-images-cbir%2F368661%2FTiPoTA39xZu1A3UW35Kllw8265%2Forig</a:t>
            </a:r>
            <a:r>
              <a:rPr lang="ru-RU" sz="1200" smtClean="0"/>
              <a:t>. 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367475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top-fon.com/uploads/posts/2023-01/1674744910_top-fon-com-p-moi-gorod-fon-dlya-prezentatsii-1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1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C9953302-6856-4235-8C5C-D822C7AFB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8169" y="3118020"/>
            <a:ext cx="2397210" cy="2286000"/>
          </a:xfrm>
          <a:prstGeom prst="rect">
            <a:avLst/>
          </a:prstGeom>
        </p:spPr>
      </p:pic>
      <p:sp>
        <p:nvSpPr>
          <p:cNvPr id="8" name="Прямоугольник 7">
            <a:hlinkClick r:id="rId7" action="ppaction://hlinksldjump"/>
            <a:extLst>
              <a:ext uri="{FF2B5EF4-FFF2-40B4-BE49-F238E27FC236}">
                <a16:creationId xmlns:a16="http://schemas.microsoft.com/office/drawing/2014/main" id="{E5F1231F-8610-48E9-95D2-05C6836EC07A}"/>
              </a:ext>
            </a:extLst>
          </p:cNvPr>
          <p:cNvSpPr/>
          <p:nvPr/>
        </p:nvSpPr>
        <p:spPr>
          <a:xfrm>
            <a:off x="346675" y="2743199"/>
            <a:ext cx="3416462" cy="2781137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7A0F2C4B-BC94-4ACA-AC94-6113ED234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7394" y="3118022"/>
            <a:ext cx="2397210" cy="2286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378DD9-EC9B-4158-8A47-1AD2E1E5C781}"/>
              </a:ext>
            </a:extLst>
          </p:cNvPr>
          <p:cNvSpPr/>
          <p:nvPr/>
        </p:nvSpPr>
        <p:spPr>
          <a:xfrm>
            <a:off x="4190512" y="2717186"/>
            <a:ext cx="3732535" cy="2781137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176154-4273-4C80-AD10-C171BAA68272}"/>
              </a:ext>
            </a:extLst>
          </p:cNvPr>
          <p:cNvSpPr/>
          <p:nvPr/>
        </p:nvSpPr>
        <p:spPr>
          <a:xfrm>
            <a:off x="8165863" y="2717186"/>
            <a:ext cx="3741821" cy="2781138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A988B5-552B-444D-B328-364802B7FCB0}"/>
              </a:ext>
            </a:extLst>
          </p:cNvPr>
          <p:cNvSpPr/>
          <p:nvPr/>
        </p:nvSpPr>
        <p:spPr>
          <a:xfrm>
            <a:off x="5049795" y="65903"/>
            <a:ext cx="2518068" cy="576323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ВЫБЕРИ КАРТИНКУ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EFC14-357A-4084-95FB-CAD5EB4034C3}"/>
              </a:ext>
            </a:extLst>
          </p:cNvPr>
          <p:cNvSpPr/>
          <p:nvPr/>
        </p:nvSpPr>
        <p:spPr>
          <a:xfrm>
            <a:off x="1297947" y="736527"/>
            <a:ext cx="9637295" cy="1804304"/>
          </a:xfrm>
          <a:prstGeom prst="rect">
            <a:avLst/>
          </a:prstGeom>
          <a:solidFill>
            <a:srgbClr val="CF002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Г</a:t>
            </a:r>
            <a:r>
              <a:rPr lang="ru-RU" sz="2200" b="1" dirty="0" smtClean="0"/>
              <a:t>ода </a:t>
            </a:r>
            <a:r>
              <a:rPr lang="ru-RU" sz="2200" b="1" dirty="0"/>
              <a:t>пролетят незаметно друзья, </a:t>
            </a:r>
            <a:r>
              <a:rPr lang="ru-RU" sz="2200" b="1" dirty="0" smtClean="0"/>
              <a:t>скажите </a:t>
            </a:r>
            <a:r>
              <a:rPr lang="ru-RU" sz="2200" b="1" dirty="0"/>
              <a:t>вы саду: «До свиданья» тогда.</a:t>
            </a:r>
          </a:p>
          <a:p>
            <a:pPr algn="ctr"/>
            <a:r>
              <a:rPr lang="ru-RU" sz="2200" b="1" dirty="0"/>
              <a:t>Быстро, за лето портфель </a:t>
            </a:r>
            <a:r>
              <a:rPr lang="ru-RU" sz="2200" b="1" dirty="0" smtClean="0"/>
              <a:t>соберем и </a:t>
            </a:r>
            <a:r>
              <a:rPr lang="ru-RU" sz="2200" b="1" dirty="0"/>
              <a:t>дружно всей группой куда-то пойдём.</a:t>
            </a:r>
          </a:p>
          <a:p>
            <a:pPr algn="ctr"/>
            <a:r>
              <a:rPr lang="ru-RU" sz="2200" b="1" dirty="0"/>
              <a:t>Куда вы пойдете 1 сентября через 2 года?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7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5250" cy="6858594"/>
          </a:xfrm>
          <a:prstGeom prst="rect">
            <a:avLst/>
          </a:prstGeom>
        </p:spPr>
      </p:pic>
      <p:pic>
        <p:nvPicPr>
          <p:cNvPr id="11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D3DD2870-A40F-42DC-8774-370FD49E1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550" y="3118019"/>
            <a:ext cx="2397210" cy="1157417"/>
          </a:xfrm>
          <a:prstGeom prst="rect">
            <a:avLst/>
          </a:prstGeom>
        </p:spPr>
      </p:pic>
      <p:pic>
        <p:nvPicPr>
          <p:cNvPr id="12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7FD761B2-E3DE-4265-9928-B9682EA9A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1240" y="3118020"/>
            <a:ext cx="2397210" cy="115741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176154-4273-4C80-AD10-C171BAA68272}"/>
              </a:ext>
            </a:extLst>
          </p:cNvPr>
          <p:cNvSpPr/>
          <p:nvPr/>
        </p:nvSpPr>
        <p:spPr>
          <a:xfrm>
            <a:off x="8547173" y="2683042"/>
            <a:ext cx="3003143" cy="300789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1231F-8610-48E9-95D2-05C6836EC07A}"/>
              </a:ext>
            </a:extLst>
          </p:cNvPr>
          <p:cNvSpPr/>
          <p:nvPr/>
        </p:nvSpPr>
        <p:spPr>
          <a:xfrm>
            <a:off x="683695" y="2683041"/>
            <a:ext cx="3071554" cy="300789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EFC14-357A-4084-95FB-CAD5EB4034C3}"/>
              </a:ext>
            </a:extLst>
          </p:cNvPr>
          <p:cNvSpPr/>
          <p:nvPr/>
        </p:nvSpPr>
        <p:spPr>
          <a:xfrm>
            <a:off x="2105527" y="1147923"/>
            <a:ext cx="7640052" cy="1313396"/>
          </a:xfrm>
          <a:prstGeom prst="rect">
            <a:avLst/>
          </a:prstGeom>
          <a:solidFill>
            <a:srgbClr val="CF002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«Всех излечит, исцелит добрый доктор Айболит»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А где он в нашем микрорайоне сидит?</a:t>
            </a:r>
          </a:p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A48993-3DDC-41A6-9CF6-BFBD21ABF17F}"/>
              </a:ext>
            </a:extLst>
          </p:cNvPr>
          <p:cNvSpPr/>
          <p:nvPr/>
        </p:nvSpPr>
        <p:spPr>
          <a:xfrm>
            <a:off x="4897394" y="475586"/>
            <a:ext cx="2397210" cy="574589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ВЫБЕРИ КАРТИНКУ</a:t>
            </a:r>
            <a:endParaRPr lang="ru-RU" sz="2000" b="1" dirty="0"/>
          </a:p>
        </p:txBody>
      </p:sp>
      <p:sp>
        <p:nvSpPr>
          <p:cNvPr id="9" name="Прямоугольник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378DD9-EC9B-4158-8A47-1AD2E1E5C781}"/>
              </a:ext>
            </a:extLst>
          </p:cNvPr>
          <p:cNvSpPr/>
          <p:nvPr/>
        </p:nvSpPr>
        <p:spPr>
          <a:xfrm>
            <a:off x="4403558" y="2683043"/>
            <a:ext cx="3368842" cy="300789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  <p:pic>
        <p:nvPicPr>
          <p:cNvPr id="12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E79D2989-4204-4E9F-ACB0-E97D1C571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1240" y="3104633"/>
            <a:ext cx="2397210" cy="1684638"/>
          </a:xfrm>
          <a:prstGeom prst="rect">
            <a:avLst/>
          </a:prstGeom>
        </p:spPr>
      </p:pic>
      <p:pic>
        <p:nvPicPr>
          <p:cNvPr id="11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0A7FBAFA-739E-4561-8841-E9525D190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7394" y="3048515"/>
            <a:ext cx="2397210" cy="168463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176154-4273-4C80-AD10-C171BAA68272}"/>
              </a:ext>
            </a:extLst>
          </p:cNvPr>
          <p:cNvSpPr/>
          <p:nvPr/>
        </p:nvSpPr>
        <p:spPr>
          <a:xfrm>
            <a:off x="8530389" y="3118020"/>
            <a:ext cx="2947737" cy="271729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378DD9-EC9B-4158-8A47-1AD2E1E5C781}"/>
              </a:ext>
            </a:extLst>
          </p:cNvPr>
          <p:cNvSpPr/>
          <p:nvPr/>
        </p:nvSpPr>
        <p:spPr>
          <a:xfrm>
            <a:off x="4547936" y="3048515"/>
            <a:ext cx="3019927" cy="278680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F1231F-8610-48E9-95D2-05C6836EC07A}"/>
              </a:ext>
            </a:extLst>
          </p:cNvPr>
          <p:cNvSpPr/>
          <p:nvPr/>
        </p:nvSpPr>
        <p:spPr>
          <a:xfrm>
            <a:off x="481263" y="3118020"/>
            <a:ext cx="3260558" cy="271729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EFC14-357A-4084-95FB-CAD5EB4034C3}"/>
              </a:ext>
            </a:extLst>
          </p:cNvPr>
          <p:cNvSpPr/>
          <p:nvPr/>
        </p:nvSpPr>
        <p:spPr>
          <a:xfrm>
            <a:off x="2394285" y="1162443"/>
            <a:ext cx="7826270" cy="1657865"/>
          </a:xfrm>
          <a:prstGeom prst="rect">
            <a:avLst/>
          </a:prstGeom>
          <a:solidFill>
            <a:srgbClr val="CF002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200" b="1" dirty="0"/>
              <a:t>Главнее здания в Железногорске нет, </a:t>
            </a:r>
          </a:p>
          <a:p>
            <a:pPr algn="ctr"/>
            <a:r>
              <a:rPr lang="ru-RU" sz="2200" b="1" dirty="0"/>
              <a:t> Здесь умных людей работает очень много.</a:t>
            </a:r>
          </a:p>
          <a:p>
            <a:pPr algn="ctr"/>
            <a:r>
              <a:rPr lang="ru-RU" sz="2200" b="1" dirty="0"/>
              <a:t> На любой вопрос ты получишь ответ.</a:t>
            </a:r>
          </a:p>
          <a:p>
            <a:pPr algn="ctr"/>
            <a:r>
              <a:rPr lang="ru-RU" sz="2200" b="1" dirty="0"/>
              <a:t> Здесь в будущее Железногорска строиться </a:t>
            </a:r>
            <a:r>
              <a:rPr lang="ru-RU" sz="2200" b="1" dirty="0" smtClean="0"/>
              <a:t>дорога.</a:t>
            </a:r>
            <a:endParaRPr lang="ru-RU" sz="22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A48993-3DDC-41A6-9CF6-BFBD21ABF17F}"/>
              </a:ext>
            </a:extLst>
          </p:cNvPr>
          <p:cNvSpPr/>
          <p:nvPr/>
        </p:nvSpPr>
        <p:spPr>
          <a:xfrm>
            <a:off x="4897394" y="156519"/>
            <a:ext cx="2397210" cy="780535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ВЫБЕРИ КАРТИНКУ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01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  <p:pic>
        <p:nvPicPr>
          <p:cNvPr id="12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3A6C569F-EBA4-4A83-823C-89E038EC3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548" y="3091247"/>
            <a:ext cx="2397210" cy="1684638"/>
          </a:xfrm>
          <a:prstGeom prst="rect">
            <a:avLst/>
          </a:prstGeom>
        </p:spPr>
      </p:pic>
      <p:pic>
        <p:nvPicPr>
          <p:cNvPr id="11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8A93C8E7-9F4F-4FDF-B677-55BACCDD16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7394" y="3118021"/>
            <a:ext cx="2397210" cy="168463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1231F-8610-48E9-95D2-05C6836EC07A}"/>
              </a:ext>
            </a:extLst>
          </p:cNvPr>
          <p:cNvSpPr/>
          <p:nvPr/>
        </p:nvSpPr>
        <p:spPr>
          <a:xfrm>
            <a:off x="553453" y="2695074"/>
            <a:ext cx="3104147" cy="289961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378DD9-EC9B-4158-8A47-1AD2E1E5C781}"/>
              </a:ext>
            </a:extLst>
          </p:cNvPr>
          <p:cNvSpPr/>
          <p:nvPr/>
        </p:nvSpPr>
        <p:spPr>
          <a:xfrm>
            <a:off x="4897394" y="2695074"/>
            <a:ext cx="2862973" cy="289961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176154-4273-4C80-AD10-C171BAA68272}"/>
              </a:ext>
            </a:extLst>
          </p:cNvPr>
          <p:cNvSpPr/>
          <p:nvPr/>
        </p:nvSpPr>
        <p:spPr>
          <a:xfrm>
            <a:off x="8534399" y="2695074"/>
            <a:ext cx="2775285" cy="289961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EFC14-357A-4084-95FB-CAD5EB4034C3}"/>
              </a:ext>
            </a:extLst>
          </p:cNvPr>
          <p:cNvSpPr/>
          <p:nvPr/>
        </p:nvSpPr>
        <p:spPr>
          <a:xfrm>
            <a:off x="1973179" y="1176708"/>
            <a:ext cx="8386010" cy="1261692"/>
          </a:xfrm>
          <a:prstGeom prst="rect">
            <a:avLst/>
          </a:prstGeom>
          <a:solidFill>
            <a:srgbClr val="CF002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Ответьте хором нам друзья:</a:t>
            </a:r>
          </a:p>
          <a:p>
            <a:pPr algn="ctr"/>
            <a:r>
              <a:rPr lang="ru-RU" sz="2400" b="1" dirty="0"/>
              <a:t>Где показывают мультфильмы, фильмы и концерты иногда?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A48993-3DDC-41A6-9CF6-BFBD21ABF17F}"/>
              </a:ext>
            </a:extLst>
          </p:cNvPr>
          <p:cNvSpPr/>
          <p:nvPr/>
        </p:nvSpPr>
        <p:spPr>
          <a:xfrm>
            <a:off x="4897394" y="197938"/>
            <a:ext cx="2397210" cy="780535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ВЫБЕРИ КАРТИНКУ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  <p:pic>
        <p:nvPicPr>
          <p:cNvPr id="11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20EB83EC-5F25-47C1-9184-58670550E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1240" y="3118021"/>
            <a:ext cx="2397210" cy="2286000"/>
          </a:xfrm>
          <a:prstGeom prst="rect">
            <a:avLst/>
          </a:prstGeom>
        </p:spPr>
      </p:pic>
      <p:pic>
        <p:nvPicPr>
          <p:cNvPr id="12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E1F26502-CCED-4393-A214-F75E96F15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552" y="3118020"/>
            <a:ext cx="2397210" cy="2286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176154-4273-4C80-AD10-C171BAA68272}"/>
              </a:ext>
            </a:extLst>
          </p:cNvPr>
          <p:cNvSpPr/>
          <p:nvPr/>
        </p:nvSpPr>
        <p:spPr>
          <a:xfrm>
            <a:off x="8446169" y="2947739"/>
            <a:ext cx="2722282" cy="301360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378DD9-EC9B-4158-8A47-1AD2E1E5C781}"/>
              </a:ext>
            </a:extLst>
          </p:cNvPr>
          <p:cNvSpPr/>
          <p:nvPr/>
        </p:nvSpPr>
        <p:spPr>
          <a:xfrm>
            <a:off x="4810896" y="2947738"/>
            <a:ext cx="2930169" cy="303195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1231F-8610-48E9-95D2-05C6836EC07A}"/>
              </a:ext>
            </a:extLst>
          </p:cNvPr>
          <p:cNvSpPr/>
          <p:nvPr/>
        </p:nvSpPr>
        <p:spPr>
          <a:xfrm>
            <a:off x="830179" y="2947738"/>
            <a:ext cx="3073136" cy="303195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EFC14-357A-4084-95FB-CAD5EB4034C3}"/>
              </a:ext>
            </a:extLst>
          </p:cNvPr>
          <p:cNvSpPr/>
          <p:nvPr/>
        </p:nvSpPr>
        <p:spPr>
          <a:xfrm>
            <a:off x="2045368" y="1185162"/>
            <a:ext cx="8253664" cy="1657865"/>
          </a:xfrm>
          <a:prstGeom prst="rect">
            <a:avLst/>
          </a:prstGeom>
          <a:solidFill>
            <a:srgbClr val="CF002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Здесь всей семьёй хорошо гулять.</a:t>
            </a:r>
          </a:p>
          <a:p>
            <a:pPr algn="ctr"/>
            <a:r>
              <a:rPr lang="ru-RU" sz="2400" b="1" dirty="0"/>
              <a:t>Можно и на лавку присесть отдыхать,</a:t>
            </a:r>
          </a:p>
          <a:p>
            <a:pPr algn="ctr"/>
            <a:r>
              <a:rPr lang="ru-RU" sz="2400" b="1" dirty="0"/>
              <a:t>Эта аллея так и зовётся,</a:t>
            </a:r>
          </a:p>
          <a:p>
            <a:pPr algn="ctr"/>
            <a:r>
              <a:rPr lang="ru-RU" sz="2400" b="1" dirty="0"/>
              <a:t>Чтоб взрослые и дети здесь вместе мечтали под </a:t>
            </a:r>
            <a:r>
              <a:rPr lang="ru-RU" sz="2400" b="1" dirty="0" smtClean="0"/>
              <a:t>солнцем.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988EC4-0030-48BD-9DCA-8764599FB33E}"/>
              </a:ext>
            </a:extLst>
          </p:cNvPr>
          <p:cNvSpPr/>
          <p:nvPr/>
        </p:nvSpPr>
        <p:spPr>
          <a:xfrm>
            <a:off x="4810896" y="166816"/>
            <a:ext cx="2405447" cy="770237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ВЫБЕРИ КАРТИНКУ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  <p:pic>
        <p:nvPicPr>
          <p:cNvPr id="11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4C8D6705-8A4F-41F3-84A0-62E81CCC5A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7393" y="3041821"/>
            <a:ext cx="2397210" cy="1684638"/>
          </a:xfrm>
          <a:prstGeom prst="rect">
            <a:avLst/>
          </a:prstGeom>
        </p:spPr>
      </p:pic>
      <p:pic>
        <p:nvPicPr>
          <p:cNvPr id="2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627F0C1E-A065-4E1C-88F2-4B51C040A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550" y="3091247"/>
            <a:ext cx="2397210" cy="1684638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176154-4273-4C80-AD10-C171BAA68272}"/>
              </a:ext>
            </a:extLst>
          </p:cNvPr>
          <p:cNvSpPr/>
          <p:nvPr/>
        </p:nvSpPr>
        <p:spPr>
          <a:xfrm>
            <a:off x="8758989" y="2863517"/>
            <a:ext cx="2971800" cy="2743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378DD9-EC9B-4158-8A47-1AD2E1E5C781}"/>
              </a:ext>
            </a:extLst>
          </p:cNvPr>
          <p:cNvSpPr/>
          <p:nvPr/>
        </p:nvSpPr>
        <p:spPr>
          <a:xfrm>
            <a:off x="4578624" y="2863516"/>
            <a:ext cx="3162441" cy="28514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1231F-8610-48E9-95D2-05C6836EC07A}"/>
              </a:ext>
            </a:extLst>
          </p:cNvPr>
          <p:cNvSpPr/>
          <p:nvPr/>
        </p:nvSpPr>
        <p:spPr>
          <a:xfrm>
            <a:off x="613611" y="2863516"/>
            <a:ext cx="3344777" cy="285148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EFC14-357A-4084-95FB-CAD5EB4034C3}"/>
              </a:ext>
            </a:extLst>
          </p:cNvPr>
          <p:cNvSpPr/>
          <p:nvPr/>
        </p:nvSpPr>
        <p:spPr>
          <a:xfrm>
            <a:off x="2249906" y="1115359"/>
            <a:ext cx="7760368" cy="1479559"/>
          </a:xfrm>
          <a:prstGeom prst="rect">
            <a:avLst/>
          </a:prstGeom>
          <a:solidFill>
            <a:srgbClr val="CF002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 нем предметы старины</a:t>
            </a:r>
          </a:p>
          <a:p>
            <a:pPr algn="ctr"/>
            <a:r>
              <a:rPr lang="ru-RU" sz="2400" b="1" dirty="0"/>
              <a:t>До сих пор сохранены,</a:t>
            </a:r>
          </a:p>
          <a:p>
            <a:pPr algn="ctr"/>
            <a:r>
              <a:rPr lang="ru-RU" sz="2400" b="1" dirty="0"/>
              <a:t>Любознательный народ</a:t>
            </a:r>
          </a:p>
          <a:p>
            <a:pPr algn="ctr"/>
            <a:r>
              <a:rPr lang="ru-RU" sz="2400" b="1" dirty="0"/>
              <a:t>Поглазеть на них идет.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A48993-3DDC-41A6-9CF6-BFBD21ABF17F}"/>
              </a:ext>
            </a:extLst>
          </p:cNvPr>
          <p:cNvSpPr/>
          <p:nvPr/>
        </p:nvSpPr>
        <p:spPr>
          <a:xfrm>
            <a:off x="4897394" y="362465"/>
            <a:ext cx="2397210" cy="574589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ВЫБЕРИ КАРТИНКУ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5546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  <p:pic>
        <p:nvPicPr>
          <p:cNvPr id="3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C47EB46E-B0CC-41D6-A8F4-CAADC6101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552" y="3118019"/>
            <a:ext cx="2397210" cy="1657865"/>
          </a:xfrm>
          <a:prstGeom prst="rect">
            <a:avLst/>
          </a:prstGeom>
        </p:spPr>
      </p:pic>
      <p:pic>
        <p:nvPicPr>
          <p:cNvPr id="2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0D706B42-14FC-405F-960A-32C20C0B2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7395" y="3118020"/>
            <a:ext cx="2397210" cy="1657865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176154-4273-4C80-AD10-C171BAA68272}"/>
              </a:ext>
            </a:extLst>
          </p:cNvPr>
          <p:cNvSpPr/>
          <p:nvPr/>
        </p:nvSpPr>
        <p:spPr>
          <a:xfrm>
            <a:off x="8554671" y="2561639"/>
            <a:ext cx="2935487" cy="282850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378DD9-EC9B-4158-8A47-1AD2E1E5C781}"/>
              </a:ext>
            </a:extLst>
          </p:cNvPr>
          <p:cNvSpPr/>
          <p:nvPr/>
        </p:nvSpPr>
        <p:spPr>
          <a:xfrm>
            <a:off x="4735947" y="2561639"/>
            <a:ext cx="3005117" cy="2828507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1231F-8610-48E9-95D2-05C6836EC07A}"/>
              </a:ext>
            </a:extLst>
          </p:cNvPr>
          <p:cNvSpPr/>
          <p:nvPr/>
        </p:nvSpPr>
        <p:spPr>
          <a:xfrm>
            <a:off x="1023551" y="2586789"/>
            <a:ext cx="3199533" cy="2803357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EFC14-357A-4084-95FB-CAD5EB4034C3}"/>
              </a:ext>
            </a:extLst>
          </p:cNvPr>
          <p:cNvSpPr/>
          <p:nvPr/>
        </p:nvSpPr>
        <p:spPr>
          <a:xfrm>
            <a:off x="3982453" y="1227221"/>
            <a:ext cx="4066673" cy="1058779"/>
          </a:xfrm>
          <a:prstGeom prst="rect">
            <a:avLst/>
          </a:prstGeom>
          <a:solidFill>
            <a:srgbClr val="CF00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Для лекарства есть аптека,</a:t>
            </a:r>
          </a:p>
          <a:p>
            <a:pPr algn="ctr"/>
            <a:r>
              <a:rPr lang="ru-RU" sz="2400" dirty="0"/>
              <a:t>А для книг</a:t>
            </a:r>
            <a:r>
              <a:rPr lang="ru-RU" sz="2400" i="1" dirty="0"/>
              <a:t> </a:t>
            </a:r>
            <a:r>
              <a:rPr lang="ru-RU" sz="2400" i="1" dirty="0" smtClean="0"/>
              <a:t>…..?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B434EC-5A08-4F5D-8E81-8F1F203D7EB7}"/>
              </a:ext>
            </a:extLst>
          </p:cNvPr>
          <p:cNvSpPr/>
          <p:nvPr/>
        </p:nvSpPr>
        <p:spPr>
          <a:xfrm>
            <a:off x="4608095" y="199767"/>
            <a:ext cx="2571181" cy="737286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ВЫБЕРИ КАРТИНКУ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634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  <p:pic>
        <p:nvPicPr>
          <p:cNvPr id="11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20EB83EC-5F25-47C1-9184-58670550E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1240" y="3118021"/>
            <a:ext cx="2397210" cy="2286000"/>
          </a:xfrm>
          <a:prstGeom prst="rect">
            <a:avLst/>
          </a:prstGeom>
        </p:spPr>
      </p:pic>
      <p:pic>
        <p:nvPicPr>
          <p:cNvPr id="12" name="z_uk-proigrysha">
            <a:hlinkClick r:id="" action="ppaction://media"/>
            <a:extLst>
              <a:ext uri="{FF2B5EF4-FFF2-40B4-BE49-F238E27FC236}">
                <a16:creationId xmlns:a16="http://schemas.microsoft.com/office/drawing/2014/main" id="{E1F26502-CCED-4393-A214-F75E96F15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552" y="3118020"/>
            <a:ext cx="2397210" cy="2286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176154-4273-4C80-AD10-C171BAA68272}"/>
              </a:ext>
            </a:extLst>
          </p:cNvPr>
          <p:cNvSpPr/>
          <p:nvPr/>
        </p:nvSpPr>
        <p:spPr>
          <a:xfrm>
            <a:off x="8410074" y="2646948"/>
            <a:ext cx="3128210" cy="275707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778" r="-9852"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378DD9-EC9B-4158-8A47-1AD2E1E5C781}"/>
              </a:ext>
            </a:extLst>
          </p:cNvPr>
          <p:cNvSpPr/>
          <p:nvPr/>
        </p:nvSpPr>
        <p:spPr>
          <a:xfrm>
            <a:off x="4680284" y="2646948"/>
            <a:ext cx="3236495" cy="2757073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F1231F-8610-48E9-95D2-05C6836EC07A}"/>
              </a:ext>
            </a:extLst>
          </p:cNvPr>
          <p:cNvSpPr/>
          <p:nvPr/>
        </p:nvSpPr>
        <p:spPr>
          <a:xfrm>
            <a:off x="745959" y="2646948"/>
            <a:ext cx="3284620" cy="275707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EFC14-357A-4084-95FB-CAD5EB4034C3}"/>
              </a:ext>
            </a:extLst>
          </p:cNvPr>
          <p:cNvSpPr/>
          <p:nvPr/>
        </p:nvSpPr>
        <p:spPr>
          <a:xfrm>
            <a:off x="2646947" y="1143134"/>
            <a:ext cx="6581273" cy="1142865"/>
          </a:xfrm>
          <a:prstGeom prst="rect">
            <a:avLst/>
          </a:prstGeom>
          <a:solidFill>
            <a:srgbClr val="CF002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Гуляют, играют, рисуют, поют,</a:t>
            </a:r>
          </a:p>
          <a:p>
            <a:pPr algn="ctr"/>
            <a:r>
              <a:rPr lang="ru-RU" sz="2400" b="1" dirty="0"/>
              <a:t>И в целом чудесно, в нем детки живут.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988EC4-0030-48BD-9DCA-8764599FB33E}"/>
              </a:ext>
            </a:extLst>
          </p:cNvPr>
          <p:cNvSpPr/>
          <p:nvPr/>
        </p:nvSpPr>
        <p:spPr>
          <a:xfrm>
            <a:off x="4810896" y="166816"/>
            <a:ext cx="2405447" cy="770237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ВЫБЕРИ КАРТИНКУ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1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247</Words>
  <Application>Microsoft Office PowerPoint</Application>
  <PresentationFormat>Широкоэкранный</PresentationFormat>
  <Paragraphs>47</Paragraphs>
  <Slides>11</Slides>
  <Notes>1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Интерактивна игра  «Мой город Железногорск»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по произведениям Курских писателей – детям </dc:title>
  <dc:creator>елена юрьевна</dc:creator>
  <cp:lastModifiedBy>Наталья</cp:lastModifiedBy>
  <cp:revision>29</cp:revision>
  <dcterms:created xsi:type="dcterms:W3CDTF">2022-11-30T04:45:43Z</dcterms:created>
  <dcterms:modified xsi:type="dcterms:W3CDTF">2023-08-01T19:31:18Z</dcterms:modified>
</cp:coreProperties>
</file>