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84" d="100"/>
          <a:sy n="84" d="100"/>
        </p:scale>
        <p:origin x="-125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7B673-479B-42FB-9622-4849509D361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37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4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4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vatars.mds.yandex.net/get-images-cbir/905652/jnS-3rGiEyunlm75wFHHvg9100/ocr" TargetMode="External"/><Relationship Id="rId7" Type="http://schemas.openxmlformats.org/officeDocument/2006/relationships/hyperlink" Target="https://avatars.mds.yandex.net/get-images-cbir/2339080/pEXy7cDuoi5klS7gfUs44g9248/ocr" TargetMode="External"/><Relationship Id="rId2" Type="http://schemas.openxmlformats.org/officeDocument/2006/relationships/hyperlink" Target="https://avatars.mds.yandex.net/get-images-cbir/3249569/AXYAJk29xRTkapUjqFEtTA9022/oc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atars.mds.yandex.net/get-images-cbir/3125626/DAzyXNnMXR_GLZQjzz0ynA9217/ocr" TargetMode="External"/><Relationship Id="rId5" Type="http://schemas.openxmlformats.org/officeDocument/2006/relationships/hyperlink" Target="https://avatars.mds.yandex.net/get-images-cbir/52513/njxmIbPFDzaH0j9nu2esqg9184/ocr" TargetMode="External"/><Relationship Id="rId4" Type="http://schemas.openxmlformats.org/officeDocument/2006/relationships/hyperlink" Target="https://avatars.mds.yandex.net/get-images-cbir/4704014/TaoYNjsX9RZV33WnpxQ4uA9145/oc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Интерактивная игра</a:t>
            </a:r>
            <a:br>
              <a:rPr lang="ru-RU" dirty="0"/>
            </a:br>
            <a:r>
              <a:rPr lang="ru-RU" dirty="0"/>
              <a:t>«Угадай героя»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6778625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ru-RU" dirty="0"/>
              <a:t>Текст слайда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80" y="1333277"/>
            <a:ext cx="4392489" cy="526765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104455" cy="53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Текст слайда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Текст слайда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Текст слайда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Текст слайда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8" y="1124744"/>
            <a:ext cx="4507992" cy="5531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20" y="1124744"/>
            <a:ext cx="4227395" cy="55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56198"/>
            <a:ext cx="4392488" cy="53336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88" y="1382550"/>
            <a:ext cx="4427984" cy="5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Источники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https://avatars.mds.yandex.net/get-images-cbir/3249569/AXYAJk29xRTkapUjqFEtTA9022/ocr</a:t>
            </a:r>
            <a:endParaRPr lang="ru-RU" dirty="0"/>
          </a:p>
          <a:p>
            <a:r>
              <a:rPr lang="en-US" dirty="0">
                <a:hlinkClick r:id="rId3"/>
              </a:rPr>
              <a:t>https://avatars.mds.yandex.net/get-images-cbir/905652/jnS-3rGiEyunlm75wFHHvg9100/ocr</a:t>
            </a:r>
            <a:endParaRPr lang="ru-RU" dirty="0"/>
          </a:p>
          <a:p>
            <a:r>
              <a:rPr lang="en-US" dirty="0">
                <a:hlinkClick r:id="rId4"/>
              </a:rPr>
              <a:t>https://avatars.mds.yandex.net/get-images-cbir/4704014/TaoYNjsX9RZV33WnpxQ4uA9145/ocr</a:t>
            </a:r>
            <a:endParaRPr lang="ru-RU" dirty="0"/>
          </a:p>
          <a:p>
            <a:r>
              <a:rPr lang="en-US" dirty="0">
                <a:hlinkClick r:id="rId5"/>
              </a:rPr>
              <a:t>https://avatars.mds.yandex.net/get-images-cbir/52513/njxmIbPFDzaH0j9nu2esqg9184/ocr</a:t>
            </a:r>
            <a:endParaRPr lang="ru-RU" dirty="0"/>
          </a:p>
          <a:p>
            <a:r>
              <a:rPr lang="en-US" dirty="0">
                <a:hlinkClick r:id="rId6"/>
              </a:rPr>
              <a:t>https://avatars.mds.yandex.net/get-images-cbir/3125626/DAzyXNnMXR_GLZQjzz0ynA9217/ocr</a:t>
            </a:r>
            <a:endParaRPr lang="ru-RU" dirty="0"/>
          </a:p>
          <a:p>
            <a:r>
              <a:rPr lang="en-US" dirty="0">
                <a:hlinkClick r:id="rId7"/>
              </a:rPr>
              <a:t>https://avatars.mds.yandex.net/get-images-cbir/2339080/pEXy7cDuoi5klS7gfUs44g9248/ocr</a:t>
            </a:r>
            <a:endParaRPr lang="ru-RU" dirty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2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36</Words>
  <Application>Microsoft Office PowerPoint</Application>
  <PresentationFormat>Экран (4:3)</PresentationFormat>
  <Paragraphs>20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       Интерактивная игра «Угадай героя»  </vt:lpstr>
      <vt:lpstr> </vt:lpstr>
      <vt:lpstr>Презентация PowerPoint</vt:lpstr>
      <vt:lpstr>Презентация PowerPoint</vt:lpstr>
      <vt:lpstr>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Кафедра ДиНО</cp:lastModifiedBy>
  <cp:revision>10</cp:revision>
  <dcterms:created xsi:type="dcterms:W3CDTF">2023-04-10T08:53:20Z</dcterms:created>
  <dcterms:modified xsi:type="dcterms:W3CDTF">2023-08-07T13:17:27Z</dcterms:modified>
</cp:coreProperties>
</file>