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67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27" autoAdjust="0"/>
    <p:restoredTop sz="94622" autoAdjust="0"/>
  </p:normalViewPr>
  <p:slideViewPr>
    <p:cSldViewPr>
      <p:cViewPr varScale="1">
        <p:scale>
          <a:sx n="82" d="100"/>
          <a:sy n="82" d="100"/>
        </p:scale>
        <p:origin x="158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03879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548680"/>
            <a:ext cx="1728192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623392" y="614011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br>
              <a:rPr lang="en-US" sz="900" kern="1200" dirty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27648" y="908720"/>
            <a:ext cx="6624736" cy="2376264"/>
          </a:xfrm>
          <a:solidFill>
            <a:schemeClr val="accent6">
              <a:lumMod val="60000"/>
              <a:lumOff val="4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7030A0"/>
                </a:solidFill>
              </a:rPr>
              <a:t>«Редкие растения, животные, птицы»</a:t>
            </a:r>
            <a:br>
              <a:rPr lang="ru-RU" sz="5400" b="1" dirty="0">
                <a:solidFill>
                  <a:srgbClr val="7030A0"/>
                </a:solidFill>
              </a:rPr>
            </a:br>
            <a:r>
              <a:rPr lang="ru-RU" sz="3200" b="1" i="1" dirty="0">
                <a:solidFill>
                  <a:srgbClr val="7030A0"/>
                </a:solidFill>
              </a:rPr>
              <a:t>интерактивная игра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3676215"/>
            <a:ext cx="2560578" cy="2342455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753" y="3657600"/>
            <a:ext cx="2603910" cy="2361070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3676214"/>
            <a:ext cx="3024336" cy="2324958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181218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319244"/>
            <a:ext cx="3382917" cy="316160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8" y="1354975"/>
            <a:ext cx="3359887" cy="314008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52" y="1354976"/>
            <a:ext cx="4140961" cy="31400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77766" y="4774291"/>
            <a:ext cx="3173818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/>
              <a:t>Прострел (сон-трава)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25672" y="4774291"/>
            <a:ext cx="2866490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/>
              <a:t>Венерин башмачок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58622" y="4774290"/>
            <a:ext cx="3443443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>
                <a:ea typeface="Calibri" panose="020F0502020204030204" pitchFamily="34" charset="0"/>
              </a:rPr>
              <a:t>Рябчик пестролистный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4861" y="710857"/>
            <a:ext cx="415498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b="1" dirty="0"/>
              <a:t>1.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385570" y="614078"/>
            <a:ext cx="415498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b="1" dirty="0"/>
              <a:t>2.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328248" y="710857"/>
            <a:ext cx="415498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ru-RU" sz="2400" b="1" dirty="0">
                <a:ea typeface="Calibri" panose="020F0502020204030204" pitchFamily="34" charset="0"/>
              </a:rPr>
              <a:t>3.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6865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3</a:t>
            </a:fld>
            <a:endParaRPr lang="ru-RU"/>
          </a:p>
        </p:txBody>
      </p:sp>
      <p:pic>
        <p:nvPicPr>
          <p:cNvPr id="1028" name="Picture 4" descr="https://faunistics.com/wp-content/uploads/2021/01/6-3-735x5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40" y="186142"/>
            <a:ext cx="4464496" cy="325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funart.pro/uploads/posts/2021-07/1627401707_52-funart-pro-p-laska-zverek-chernaya-zhivotnie-krasivo-fo-6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6" y="3643698"/>
            <a:ext cx="5147048" cy="2895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79376" y="692696"/>
            <a:ext cx="432047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1.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89116" y="3981888"/>
            <a:ext cx="414286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2.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663953" y="461863"/>
            <a:ext cx="1631922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/>
              <a:t>Выхухоль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88839" y="4752724"/>
            <a:ext cx="1108124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/>
              <a:t>Ласка </a:t>
            </a:r>
          </a:p>
        </p:txBody>
      </p:sp>
    </p:spTree>
    <p:extLst>
      <p:ext uri="{BB962C8B-B14F-4D97-AF65-F5344CB8AC3E}">
        <p14:creationId xmlns:p14="http://schemas.microsoft.com/office/powerpoint/2010/main" val="301931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t>4</a:t>
            </a:fld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07" y="1626066"/>
            <a:ext cx="4008554" cy="26642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4" y="1626066"/>
            <a:ext cx="3143166" cy="293753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690" y="1626066"/>
            <a:ext cx="3250704" cy="4393809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79376" y="957100"/>
            <a:ext cx="432047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1.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27848" y="1052736"/>
            <a:ext cx="432047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2.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86534" y="957100"/>
            <a:ext cx="432047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3.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71464" y="4559013"/>
            <a:ext cx="208743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/>
              <a:t>Чёрный аист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502557" y="4809317"/>
            <a:ext cx="2276008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/>
              <a:t>Лебедь-шипун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917303" y="6125518"/>
            <a:ext cx="232570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/>
              <a:t>Щурка золотая</a:t>
            </a:r>
          </a:p>
        </p:txBody>
      </p:sp>
    </p:spTree>
    <p:extLst>
      <p:ext uri="{BB962C8B-B14F-4D97-AF65-F5344CB8AC3E}">
        <p14:creationId xmlns:p14="http://schemas.microsoft.com/office/powerpoint/2010/main" val="182758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41</Words>
  <Application>Microsoft Office PowerPoint</Application>
  <PresentationFormat>Широкоэкранный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Times New Roman</vt:lpstr>
      <vt:lpstr>Тема Office</vt:lpstr>
      <vt:lpstr>«Редкие растения, животные, птицы» интерактивная игра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Ольга Барышникова</cp:lastModifiedBy>
  <cp:revision>15</cp:revision>
  <dcterms:created xsi:type="dcterms:W3CDTF">2023-04-10T08:53:20Z</dcterms:created>
  <dcterms:modified xsi:type="dcterms:W3CDTF">2023-08-04T08:45:43Z</dcterms:modified>
</cp:coreProperties>
</file>