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3" r:id="rId6"/>
    <p:sldId id="262" r:id="rId7"/>
    <p:sldId id="261" r:id="rId8"/>
    <p:sldId id="266" r:id="rId9"/>
    <p:sldId id="265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7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9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5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3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1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9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1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7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5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8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B0F6-7998-4414-98C7-EBCB5348958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CFC1-8B87-436D-BEE2-90BF651AC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1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МАСТЕР-КЛАСС</a:t>
            </a:r>
            <a:br>
              <a:rPr lang="ru-RU" sz="5400" b="1" dirty="0" smtClean="0"/>
            </a:br>
            <a:r>
              <a:rPr lang="ru-RU" sz="5400" b="1" dirty="0" smtClean="0"/>
              <a:t>КОЖЛЯНСКАЯ ИГРУШКА</a:t>
            </a:r>
            <a:endParaRPr lang="ru-RU" sz="54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388817" cy="388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168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 В руки бабы вложить готовый «кувшин» – свисток.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744416" cy="273630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87676" cy="3267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62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С помощью тонкого конца кисти или стека оформить край «шляпы».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12368" cy="244827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718852" cy="272875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301355" cy="2940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55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	Из небольшого куска глины раскатать «морковку».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752528" cy="338437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91675"/>
            <a:ext cx="4944075" cy="3254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1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	С помощью палочки раскатать «юбку» бабы.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248472" cy="310071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93651"/>
            <a:ext cx="4687520" cy="3046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58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Из </a:t>
            </a:r>
            <a:r>
              <a:rPr lang="ru-RU" dirty="0"/>
              <a:t>получившегося конуса сформировать «голову» бабы.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5450"/>
            <a:ext cx="4176464" cy="302969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354294" cy="3192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70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Шов соединения загладить. «Рукам» бабы придать форму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88432" cy="295232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486622" cy="3296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78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5. Взять небольшой кусок глины, раскатать шарик, а затем сплющить ладонями и отщипнуть часть глины, придав ему форму полумесяца.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8472" cy="273630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540754" cy="3104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82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6. Прижать «шляпу» бабы к формованной «голове». Смочив руки водой, примазать.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4" y="1772816"/>
            <a:ext cx="4051239" cy="288032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161175" cy="2911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02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7. Вылепить «кувшин» – свистульку.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392488" cy="295232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609986" cy="3181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22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Для того, чтобы проколоть свисток, необходимо зажать звуковую часть тремя пальцами.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4734"/>
            <a:ext cx="3528392" cy="244827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383880" cy="242219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645024"/>
            <a:ext cx="378042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426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МАСТЕР-КЛАСС КОЖЛЯНСКАЯ ИГРУШКА</vt:lpstr>
      <vt:lpstr>1. Из небольшого куска глины раскатать «морковку».</vt:lpstr>
      <vt:lpstr>2. С помощью палочки раскатать «юбку» бабы. </vt:lpstr>
      <vt:lpstr>3. Из получившегося конуса сформировать «голову» бабы. </vt:lpstr>
      <vt:lpstr>4. Шов соединения загладить. «Рукам» бабы придать форму</vt:lpstr>
      <vt:lpstr>5. Взять небольшой кусок глины, раскатать шарик, а затем сплющить ладонями и отщипнуть часть глины, придав ему форму полумесяца.</vt:lpstr>
      <vt:lpstr>6. Прижать «шляпу» бабы к формованной «голове». Смочив руки водой, примазать.</vt:lpstr>
      <vt:lpstr>7. Вылепить «кувшин» – свистульку. </vt:lpstr>
      <vt:lpstr>8. Для того, чтобы проколоть свисток, необходимо зажать звуковую часть тремя пальцами.</vt:lpstr>
      <vt:lpstr>9. В руки бабы вложить готовый «кувшин» – свисток.</vt:lpstr>
      <vt:lpstr>10. С помощью тонкого конца кисти или стека оформить край «шляпы».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КОЖЛЯНСКАЯ ИГРУШКА</dc:title>
  <dc:creator>Windows User</dc:creator>
  <cp:lastModifiedBy>Windows User</cp:lastModifiedBy>
  <cp:revision>2</cp:revision>
  <dcterms:created xsi:type="dcterms:W3CDTF">2023-06-12T19:57:46Z</dcterms:created>
  <dcterms:modified xsi:type="dcterms:W3CDTF">2023-06-12T20:11:21Z</dcterms:modified>
</cp:coreProperties>
</file>