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8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Дошколка 1 и 2 занятия\0.1 Тысячелений юбиляр . С днем рождения,Курск!\1.2 Ноты песни С днем рождения, славный город! (Л.Н. Барашкина-Петропольская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50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2292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sa</cp:lastModifiedBy>
  <cp:revision>1</cp:revision>
  <dcterms:created xsi:type="dcterms:W3CDTF">2023-08-30T10:12:14Z</dcterms:created>
  <dcterms:modified xsi:type="dcterms:W3CDTF">2023-08-30T10:13:12Z</dcterms:modified>
</cp:coreProperties>
</file>