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62" r:id="rId8"/>
    <p:sldId id="266" r:id="rId9"/>
    <p:sldId id="259" r:id="rId10"/>
    <p:sldId id="260" r:id="rId11"/>
    <p:sldId id="261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МУНИЦИПАЛЬНОЕ ОБРАЗОВАТЕЛЬНОЕ БЮДЖЕТНОЕ УЧРЕЖДЕНИЕ</a:t>
            </a:r>
            <a:br>
              <a:rPr lang="ru-RU" sz="1600" b="1" dirty="0"/>
            </a:br>
            <a:r>
              <a:rPr lang="ru-RU" sz="1600" b="1" u="sng" dirty="0"/>
              <a:t>«ВЫСОКОНОДВОРСКАЯ СРЕДНЯЯ ОБЩЕОБРАЗОВАТЕЛЬНАЯ ШКОЛА»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307035, Курская область, Медвенский район, д. Высоконские дворы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/>
              <a:t/>
            </a:r>
            <a:br>
              <a:rPr lang="ru-RU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 ПАМЯТНИКИ ВОИНСКОЙ СЛАВЫ</a:t>
            </a:r>
            <a:br>
              <a:rPr lang="ru-RU" dirty="0"/>
            </a:br>
            <a:r>
              <a:rPr lang="ru-RU" dirty="0"/>
              <a:t>КУРСКОГО КРАЯ»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Памятник Победы на </a:t>
            </a:r>
            <a:r>
              <a:rPr lang="ru-RU" dirty="0" err="1"/>
              <a:t>Прохоровском</a:t>
            </a:r>
            <a:r>
              <a:rPr lang="ru-RU" dirty="0"/>
              <a:t> поле</a:t>
            </a:r>
            <a:br>
              <a:rPr lang="ru-RU" dirty="0"/>
            </a:br>
            <a:r>
              <a:rPr lang="ru-RU" dirty="0"/>
              <a:t>(ЗВОННИЦА)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/>
              <a:t>                Основной памятник мемориального комплекса «Прохоровское поле», расположенный в 2-х км. от окраины села Прохоровка. Открыт к 50-летию Победы в Великой Отечественной войне в мае 1995 г. Высота звонницы составляет 59 метров. Внутри под куполом располагается набатный колокол весом 3.5 тонны. Высота </a:t>
            </a:r>
            <a:r>
              <a:rPr lang="ru-RU" dirty="0" err="1"/>
              <a:t>надкупольной</a:t>
            </a:r>
            <a:r>
              <a:rPr lang="ru-RU" dirty="0"/>
              <a:t> фигуры составляет 7 метров. На 4 стенных пилонах расположено 24 рельефа со 130 образами. На вершине купола расположена позолоченная фигура Богородицы – заступницы России.</a:t>
            </a:r>
          </a:p>
          <a:p>
            <a:pPr algn="just">
              <a:buNone/>
            </a:pPr>
            <a:r>
              <a:rPr lang="ru-RU" dirty="0"/>
              <a:t>      Авторы: скульптор В.Клыков, архитектор А. </a:t>
            </a:r>
            <a:r>
              <a:rPr lang="ru-RU" dirty="0" err="1"/>
              <a:t>Семирджиев</a:t>
            </a:r>
            <a:r>
              <a:rPr lang="ru-RU" dirty="0"/>
              <a:t>, инженер Г. </a:t>
            </a:r>
            <a:r>
              <a:rPr lang="ru-RU" dirty="0" err="1"/>
              <a:t>Солохин</a:t>
            </a:r>
            <a:r>
              <a:rPr lang="ru-RU" dirty="0"/>
              <a:t>.</a:t>
            </a:r>
          </a:p>
        </p:txBody>
      </p:sp>
      <p:pic>
        <p:nvPicPr>
          <p:cNvPr id="2050" name="Picture 2" descr="H:\Памятники\DSC00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Храм-памятник святых апостолов </a:t>
            </a:r>
            <a:br>
              <a:rPr lang="ru-RU" dirty="0"/>
            </a:br>
            <a:r>
              <a:rPr lang="ru-RU" dirty="0"/>
              <a:t>Петра и </a:t>
            </a:r>
            <a:r>
              <a:rPr lang="ru-RU" dirty="0" err="1"/>
              <a:t>павла</a:t>
            </a:r>
            <a:r>
              <a:rPr lang="ru-RU" dirty="0"/>
              <a:t> в </a:t>
            </a:r>
            <a:r>
              <a:rPr lang="ru-RU" dirty="0" err="1"/>
              <a:t>прохоровке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      Генеральное сражение под Прохоровкой произошло 12 июля 1943 г., в день, когда Церковь чтит память святых первоверховных апостолов Петра  и Павла, поэтому и храм-памятник называется Петро-Павловским. Закладной камень на месте строительства был освящён 14 июня 1992 г. В храме на белых мраморных плитах высечены имена 8 тысяч воинов, павших под Прохоровкой.</a:t>
            </a:r>
          </a:p>
          <a:p>
            <a:pPr algn="just">
              <a:buNone/>
            </a:pPr>
            <a:r>
              <a:rPr lang="ru-RU" dirty="0"/>
              <a:t>     Главный архитектор проекта – Д.С. Соколов  </a:t>
            </a:r>
          </a:p>
        </p:txBody>
      </p:sp>
      <p:pic>
        <p:nvPicPr>
          <p:cNvPr id="3074" name="Picture 2" descr="H:\Памятники\DSC00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Памятник советским танкистам </a:t>
            </a:r>
            <a:br>
              <a:rPr lang="ru-RU" dirty="0"/>
            </a:br>
            <a:r>
              <a:rPr lang="ru-RU" dirty="0"/>
              <a:t>на высоте 252.2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   Памятник установлен в честь самого значительного танкового сражения, в котором участвовало около 1500 танков: порядка 800 с  советской и 700 с германской стороны.</a:t>
            </a:r>
          </a:p>
        </p:txBody>
      </p:sp>
      <p:pic>
        <p:nvPicPr>
          <p:cNvPr id="5122" name="Picture 2" descr="H:\Памятники\DSC00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Встреча с </a:t>
            </a:r>
            <a:r>
              <a:rPr lang="ru-RU"/>
              <a:t>ветеранами </a:t>
            </a:r>
            <a:br>
              <a:rPr lang="ru-RU"/>
            </a:br>
            <a:r>
              <a:rPr lang="ru-RU"/>
              <a:t>великой Отечественной войны </a:t>
            </a:r>
            <a:br>
              <a:rPr lang="ru-RU"/>
            </a:br>
            <a:r>
              <a:rPr lang="ru-RU"/>
              <a:t>на </a:t>
            </a:r>
            <a:r>
              <a:rPr lang="ru-RU" dirty="0" err="1"/>
              <a:t>прохоровском</a:t>
            </a:r>
            <a:r>
              <a:rPr lang="ru-RU" dirty="0"/>
              <a:t> поле</a:t>
            </a:r>
          </a:p>
        </p:txBody>
      </p:sp>
      <p:pic>
        <p:nvPicPr>
          <p:cNvPr id="4098" name="Picture 2" descr="H:\Памятники\DSC00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4678" y="1785926"/>
            <a:ext cx="5929322" cy="464344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500306"/>
            <a:ext cx="4714908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Победа! Как она досталась?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Каким путём вы к ней пришли?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И раны были, и усталость,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И шрамы на груди земли.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Броня во вмятинах глубоких,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И дали пройденных дорог,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И ордена на гимнастёрках,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Где пот нещадно ткань прожёг.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Могилы братские, в которых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Друзья погибшие лежат.</a:t>
            </a:r>
          </a:p>
        </p:txBody>
      </p:sp>
      <p:pic>
        <p:nvPicPr>
          <p:cNvPr id="4099" name="Picture 3" descr="H:\Памятники\DSC0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391" y="3983855"/>
            <a:ext cx="2155609" cy="287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КАРТА – СХЕМА МАРШРУТА ПО МЕСТАМ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/>
                <a:cs typeface="Times New Roman"/>
              </a:rPr>
              <a:t>                                                       ● Прохоровка</a:t>
            </a:r>
          </a:p>
          <a:p>
            <a:pPr>
              <a:buNone/>
            </a:pPr>
            <a:endParaRPr lang="ru-RU" dirty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dirty="0">
                <a:latin typeface="Times New Roman"/>
                <a:cs typeface="Times New Roman"/>
              </a:rPr>
              <a:t>                                     ● п. Медвенка</a:t>
            </a:r>
          </a:p>
          <a:p>
            <a:pPr>
              <a:buNone/>
            </a:pPr>
            <a:r>
              <a:rPr lang="ru-RU" dirty="0">
                <a:latin typeface="Times New Roman"/>
                <a:cs typeface="Times New Roman"/>
              </a:rPr>
              <a:t>                     </a:t>
            </a:r>
          </a:p>
          <a:p>
            <a:pPr>
              <a:buNone/>
            </a:pPr>
            <a:r>
              <a:rPr lang="ru-RU" dirty="0">
                <a:latin typeface="Times New Roman"/>
                <a:cs typeface="Times New Roman"/>
              </a:rPr>
              <a:t>      </a:t>
            </a:r>
          </a:p>
          <a:p>
            <a:pPr>
              <a:buNone/>
            </a:pPr>
            <a:r>
              <a:rPr lang="ru-RU" dirty="0">
                <a:latin typeface="Times New Roman"/>
                <a:cs typeface="Times New Roman"/>
              </a:rPr>
              <a:t>                     ● г. Курск</a:t>
            </a:r>
          </a:p>
          <a:p>
            <a:pPr>
              <a:buNone/>
            </a:pPr>
            <a:r>
              <a:rPr lang="ru-RU" dirty="0">
                <a:latin typeface="Times New Roman"/>
                <a:cs typeface="Times New Roman"/>
              </a:rPr>
              <a:t>● ст. Свобода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71472" y="5357826"/>
            <a:ext cx="207170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3679033"/>
            <a:ext cx="1714512" cy="1643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286248" y="1928802"/>
            <a:ext cx="1857388" cy="1714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Ст. свобода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/>
              <a:t>* Стела «Боевой состав Центрального фронта». На ней перечислены 7 армий, входивших в 1943 г. в  состав фронта. </a:t>
            </a:r>
          </a:p>
          <a:p>
            <a:pPr algn="just">
              <a:buNone/>
            </a:pPr>
            <a:r>
              <a:rPr lang="ru-RU" sz="1800" dirty="0"/>
              <a:t>* На 12 мраморных плитах перечислены корпуса, дивизии, бригады, полки, входившие в состав Центрального фронта и принимавшие участие в сражениях летом 1943 г. в районе Курского выступа.</a:t>
            </a:r>
          </a:p>
          <a:p>
            <a:pPr algn="just">
              <a:buNone/>
            </a:pPr>
            <a:r>
              <a:rPr lang="ru-RU" sz="1800" dirty="0"/>
              <a:t>Авторы мемориального комплекса:</a:t>
            </a:r>
          </a:p>
          <a:p>
            <a:pPr algn="just">
              <a:buNone/>
            </a:pPr>
            <a:r>
              <a:rPr lang="ru-RU" sz="1800" dirty="0"/>
              <a:t>курские архитекторы Д.И. Гаркуша и </a:t>
            </a:r>
          </a:p>
          <a:p>
            <a:pPr algn="just">
              <a:buNone/>
            </a:pPr>
            <a:r>
              <a:rPr lang="ru-RU" sz="1800" dirty="0"/>
              <a:t>И.Н. </a:t>
            </a:r>
            <a:r>
              <a:rPr lang="ru-RU" sz="1800" dirty="0" err="1"/>
              <a:t>Гулин</a:t>
            </a:r>
            <a:r>
              <a:rPr lang="ru-RU" sz="1800" dirty="0"/>
              <a:t>, </a:t>
            </a:r>
          </a:p>
          <a:p>
            <a:pPr algn="just">
              <a:buNone/>
            </a:pPr>
            <a:r>
              <a:rPr lang="ru-RU" sz="1800" dirty="0"/>
              <a:t>скульпторы М.Н. </a:t>
            </a:r>
            <a:r>
              <a:rPr lang="ru-RU" sz="1800" dirty="0" err="1"/>
              <a:t>Кузовлёв</a:t>
            </a:r>
            <a:r>
              <a:rPr lang="ru-RU" sz="1800" dirty="0"/>
              <a:t> и </a:t>
            </a:r>
          </a:p>
          <a:p>
            <a:pPr algn="just">
              <a:buNone/>
            </a:pPr>
            <a:r>
              <a:rPr lang="ru-RU" sz="1800" dirty="0"/>
              <a:t>В.В. </a:t>
            </a:r>
            <a:r>
              <a:rPr lang="ru-RU" sz="1800" dirty="0" err="1"/>
              <a:t>Колбасов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Памятник </a:t>
            </a:r>
            <a:r>
              <a:rPr lang="ru-RU" dirty="0" smtClean="0"/>
              <a:t>ВОИНУ-ПОБЕДИТЕЛЮ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           На возвышающемся кургане установлена фигура Солдата высотой 6.5 м. с победным жестом – поднятой вверх правой рукой. В его левой руке зажат автомат, свидетельствующий о постоянной бдительности и готовности защитить мир на Земле.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3012" y="1604962"/>
            <a:ext cx="35337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Экскурсия в блиндаж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             Этот блиндаж – реконструкция одного из 18 блиндажей штаба Центрального фронта. Он восстановлен по чертежам Маршала инженерных войск А.И. </a:t>
            </a:r>
            <a:r>
              <a:rPr lang="ru-RU" dirty="0" err="1"/>
              <a:t>Прошлякова</a:t>
            </a:r>
            <a:r>
              <a:rPr lang="ru-RU" dirty="0"/>
              <a:t>, начальника инженерных войск Центрального фронта  в 1943 г.</a:t>
            </a:r>
          </a:p>
          <a:p>
            <a:pPr algn="just">
              <a:buNone/>
            </a:pPr>
            <a:r>
              <a:rPr lang="ru-RU" dirty="0"/>
              <a:t>             На снимке второе помещение блиндажа – рабочий кабинет К.К. Рокоссовского.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88746"/>
            <a:ext cx="4343400" cy="29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Памятники г. </a:t>
            </a:r>
            <a:r>
              <a:rPr lang="ru-RU" dirty="0" err="1"/>
              <a:t>курска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/>
              <a:t>              Стела на Красной площади перед зданием главпочтамта открыта 9 мая 1966 г. На стеле увековечены фамилии 270-ти Героев Советского Союза.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/>
              <a:t>              Среди них уроженцы г. Курска и Курской области. В 1967 г. В левый торец стелы была вложена капсула с письмом-обращением к потомкам, которую завещано вскрыть в 2017 г.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/>
              <a:t>              Авторы стелы: курские художники М.М. </a:t>
            </a:r>
            <a:r>
              <a:rPr lang="ru-RU" dirty="0" err="1"/>
              <a:t>Заутренников</a:t>
            </a:r>
            <a:r>
              <a:rPr lang="ru-RU" dirty="0"/>
              <a:t>, В.В. Капустин, архитектор М.Л. Теплицкий</a:t>
            </a:r>
          </a:p>
          <a:p>
            <a:pPr algn="just">
              <a:lnSpc>
                <a:spcPct val="120000"/>
              </a:lnSpc>
              <a:buFont typeface="Arial" charset="0"/>
              <a:buChar char="•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Триумфальная арка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5172086" cy="38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72132" y="3571876"/>
            <a:ext cx="3571868" cy="190023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/>
              <a:t>            В конце апреля 1998 г. развернулись активные работы. У северного фасада Триумфальной арки возвели памятник великому полководцу Г.К. Жукову. Над аркой установили скульптурную композицию Георгия Победоносца, разящего копьём змия.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8715436" cy="17859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/>
              <a:t>               Триумфальная арка в Курске появилась сравнительно недавно. Ее построили в 2000 году в честь победы в битве на Курской дуге в 1943 г. Идеи возникали одна за другой. В 1973 г. власти города провели конкурс, в котором победил проект архитектора Евгения Вучетича. Именно он автор мемориального ансамбля «Родина-Мать» на Мамаевом кургане в Волгограде.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Памятный знак Е.И. Зеленко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500694" y="1571612"/>
            <a:ext cx="332184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857784" cy="47244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           На углу улиц Ленина и Кати Зеленко, в небольшом зелёном сквере, стоит памятный знак, посвященный Е.И. Зеленко, совершившей в воздушном бою таран вражеского самолёта. За этот героический подвиг </a:t>
            </a:r>
            <a:r>
              <a:rPr lang="ru-RU" dirty="0" err="1"/>
              <a:t>лётчица-курянка</a:t>
            </a:r>
            <a:r>
              <a:rPr lang="ru-RU" dirty="0"/>
              <a:t> посмертно удостоена звания Героя Советского Союза.</a:t>
            </a:r>
          </a:p>
          <a:p>
            <a:pPr algn="just">
              <a:buNone/>
            </a:pPr>
            <a:r>
              <a:rPr lang="ru-RU" dirty="0"/>
              <a:t> Авторы памятного знака: </a:t>
            </a:r>
          </a:p>
          <a:p>
            <a:pPr algn="just">
              <a:buNone/>
            </a:pPr>
            <a:r>
              <a:rPr lang="ru-RU" dirty="0"/>
              <a:t>скульптор Н.Криволапов и </a:t>
            </a:r>
          </a:p>
          <a:p>
            <a:pPr algn="just">
              <a:buNone/>
            </a:pPr>
            <a:r>
              <a:rPr lang="ru-RU" dirty="0"/>
              <a:t>архитектор  В. Михайлов.</a:t>
            </a:r>
          </a:p>
          <a:p>
            <a:pPr algn="just">
              <a:buNone/>
            </a:pPr>
            <a:r>
              <a:rPr lang="ru-RU" dirty="0"/>
              <a:t>Памятный знак установлен в 1988 г.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П. МЕДВЕНКА</a:t>
            </a:r>
            <a:br>
              <a:rPr lang="ru-RU" dirty="0"/>
            </a:br>
            <a:r>
              <a:rPr lang="ru-RU" sz="3300" dirty="0"/>
              <a:t>стела с портретами героев советского союза.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Братская могила воинов</a:t>
            </a:r>
          </a:p>
        </p:txBody>
      </p:sp>
      <p:pic>
        <p:nvPicPr>
          <p:cNvPr id="1026" name="Picture 2" descr="H:\боровлёв\IMG_8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3643306" cy="2428871"/>
          </a:xfrm>
          <a:prstGeom prst="rect">
            <a:avLst/>
          </a:prstGeom>
          <a:noFill/>
        </p:spPr>
      </p:pic>
      <p:pic>
        <p:nvPicPr>
          <p:cNvPr id="1027" name="Picture 3" descr="H:\боровлёв\IMG_8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57628"/>
            <a:ext cx="3929090" cy="27146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191000" cy="4724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        Братская могила воинов Советской Армии  и партизан, погибших в период Великой Отечественной войны. Захоронено 413 человек, установлено 218 фамилий. Стела установлена в центре поселка в 1963 году.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732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 МУНИЦИПАЛЬНОЕ ОБРАЗОВАТЕЛЬНОЕ БЮДЖЕТНОЕ УЧРЕЖДЕНИЕ «ВЫСОКОНОДВОРСКАЯ СРЕДНЯЯ ОБЩЕОБРАЗОВАТЕЛЬНАЯ ШКОЛА» 307035, Курская область, Медвенский район, д. Высоконские дворы     « ПАМЯТНИКИ ВОИНСКОЙ СЛАВЫ КУРСКОГО КРАЯ»</vt:lpstr>
      <vt:lpstr>КАРТА – СХЕМА МАРШРУТА ПО МЕСТАМ ИССЛЕДОВАНИЙ</vt:lpstr>
      <vt:lpstr>Ст. свобода</vt:lpstr>
      <vt:lpstr>Памятник ВОИНУ-ПОБЕДИТЕЛЮ</vt:lpstr>
      <vt:lpstr>Экскурсия в блиндаж</vt:lpstr>
      <vt:lpstr>Памятники г. курска</vt:lpstr>
      <vt:lpstr>Триумфальная арка</vt:lpstr>
      <vt:lpstr>Памятный знак Е.И. Зеленко</vt:lpstr>
      <vt:lpstr>П. МЕДВЕНКА стела с портретами героев советского союза.  Братская могила воинов</vt:lpstr>
      <vt:lpstr> Памятник Победы на Прохоровском поле (ЗВОННИЦА) </vt:lpstr>
      <vt:lpstr>Храм-памятник святых апостолов  Петра и павла в прохоровке</vt:lpstr>
      <vt:lpstr>Памятник советским танкистам  на высоте 252.2</vt:lpstr>
      <vt:lpstr>Встреча с ветеранами  великой Отечественной войны  на прохоровском поле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«РАЙОННЫЙ КОНКУРС ИССЛЕДОВАТЕЛЬСКИХ   РАБОТ  « ПАМЯТНИКИ ВОИНСКОЙ СЛАВЫ КУРСКОГО КРАЯ»</dc:title>
  <cp:lastModifiedBy>FakIsk-Studia</cp:lastModifiedBy>
  <cp:revision>23</cp:revision>
  <dcterms:modified xsi:type="dcterms:W3CDTF">2024-05-15T08:40:46Z</dcterms:modified>
</cp:coreProperties>
</file>