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handoutMasterIdLst>
    <p:handoutMasterId r:id="rId15"/>
  </p:handoutMasterIdLst>
  <p:sldIdLst>
    <p:sldId id="286" r:id="rId2"/>
    <p:sldId id="274" r:id="rId3"/>
    <p:sldId id="285" r:id="rId4"/>
    <p:sldId id="284" r:id="rId5"/>
    <p:sldId id="271" r:id="rId6"/>
    <p:sldId id="272" r:id="rId7"/>
    <p:sldId id="258" r:id="rId8"/>
    <p:sldId id="268" r:id="rId9"/>
    <p:sldId id="269" r:id="rId10"/>
    <p:sldId id="267" r:id="rId11"/>
    <p:sldId id="288" r:id="rId12"/>
    <p:sldId id="29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84" d="100"/>
          <a:sy n="84" d="100"/>
        </p:scale>
        <p:origin x="84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83B04-2AB0-49F9-AFA2-06BE49789948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DF435-27B1-49E9-BF0B-190BF0A12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78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8A86E-6EA8-414C-A13C-A59C7DEF3E07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C1A5A-1394-41AC-8B44-398086561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0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A5A-1394-41AC-8B44-398086561C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A5A-1394-41AC-8B44-398086561CA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C1A5A-1394-41AC-8B44-398086561CA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000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000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000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000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000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000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000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000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000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000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6000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 advTm="6000">
    <p:pull dir="r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kukcbs.ru/" TargetMode="External"/><Relationship Id="rId7" Type="http://schemas.openxmlformats.org/officeDocument/2006/relationships/hyperlink" Target="http://gorenka.org/index.php/pamyatniki-memorialy-bratskie-mogily/11089-kursk-memorialnyj-kompleks-pamyati-pavshikh-v-velikoj-otechestvennoj-vojne-1941-1945-godov" TargetMode="External"/><Relationship Id="rId2" Type="http://schemas.openxmlformats.org/officeDocument/2006/relationships/hyperlink" Target="http://memory-map.prosv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mory-map.prosv.ru/#/memorial-2438/type=map&amp;center=52.22241029835173,36.59567936137864&amp;zoom=8" TargetMode="External"/><Relationship Id="rId5" Type="http://schemas.openxmlformats.org/officeDocument/2006/relationships/hyperlink" Target="http://memory-map.prosv.ru/#/memorial-3024/type=map&amp;center=52.39368592301436,35.983427354269764&amp;zoom=8" TargetMode="External"/><Relationship Id="rId4" Type="http://schemas.openxmlformats.org/officeDocument/2006/relationships/hyperlink" Target="http://adm.rkursk.ru/index.php?id=1153&amp;mat_id=33968&amp;preview_mat=y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tipz.ru/trips/attractions/id/27211_otzyvy-pamjatnik-aleksandru-nevskomu-kursk-russia" TargetMode="External"/><Relationship Id="rId2" Type="http://schemas.openxmlformats.org/officeDocument/2006/relationships/hyperlink" Target="http://adm.rkursk.ru/index.php?id=1153&amp;mat_id=3396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strokursk.ru/ulitsy-goroda-kurska-foto/ulitsy-tsentralnogo-okruga-kurska/ulitsa-kati-zelenko-v-kurske-fotoobzor.html" TargetMode="External"/><Relationship Id="rId5" Type="http://schemas.openxmlformats.org/officeDocument/2006/relationships/hyperlink" Target="http://gorenka.org/index.php/kurskaya-mitropoliya/602-kursk-znamenskij-kafedralnyj-sobor" TargetMode="External"/><Relationship Id="rId4" Type="http://schemas.openxmlformats.org/officeDocument/2006/relationships/hyperlink" Target="http://kurskonb.ru/our-booke/site/persons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332656"/>
            <a:ext cx="3168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годы ига и в годы войны,</a:t>
            </a: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годы тяжких кровавых сражений,</a:t>
            </a: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Курск не склонил головы</a:t>
            </a: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немалых добился свершений!</a:t>
            </a: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	Юрнест Алин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3356992"/>
            <a:ext cx="76328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Памятники города Курска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защитникам Отечества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kazanreporter.ru/uploads/pictures/5714bdc78e3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5211105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pull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49.photobucket.com/albums/f299/yulyaka-kha/017/IMG_0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2646294" cy="35283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504" y="4581128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 Александру Невскому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 в память о победе его воинов над немецкими рыцарями на Чудском озере.</a:t>
            </a:r>
          </a:p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 в 2000 году</a:t>
            </a:r>
          </a:p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возле парка им. Первого мая.</a:t>
            </a:r>
          </a:p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В.М. Клыков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692696"/>
            <a:ext cx="338437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 </a:t>
            </a: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 мои-то куряне опытные воины:</a:t>
            </a:r>
            <a:b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Под трубами повиты, под шлемами взлелеяны,</a:t>
            </a:r>
            <a:b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С конца копья вскормлены,</a:t>
            </a:r>
            <a:b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Пути им ведомы, овраги им знаемы,</a:t>
            </a:r>
            <a:b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Луки у них натянуты,</a:t>
            </a:r>
            <a:b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Колчаны отворены,</a:t>
            </a:r>
            <a:b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Сабли изострены;</a:t>
            </a:r>
            <a:b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Сами скачут, как серые волки в поле,</a:t>
            </a:r>
            <a:b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Ища себе чести, а князю славы».</a:t>
            </a:r>
            <a:b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816" y="5373216"/>
            <a:ext cx="57606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1612 году Курск был захвачен и разорён войском польско-литовских интервентов под командованием гетмана Жолкевского. Только крепость с её защитниками стояла непреступно</a:t>
            </a:r>
            <a:r>
              <a:rPr lang="ru-RU" dirty="0"/>
              <a:t>.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преданию, куряне дали обет в честь этого события построить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Знаменский Богородицкий монастырь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и был вскоре возведен.</a:t>
            </a:r>
          </a:p>
        </p:txBody>
      </p:sp>
      <p:pic>
        <p:nvPicPr>
          <p:cNvPr id="3074" name="Picture 2" descr="http://avrorakursk.ru/images/big_slider/main_new/sobo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081668"/>
            <a:ext cx="3895632" cy="22915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732240" y="1052736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Нерукотворным памятником курским воинам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 слова князя Всеволода из «Слова о полку Игореве»,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XII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11663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 сквозь века не меркнет Ваша слава…»</a:t>
            </a:r>
          </a:p>
        </p:txBody>
      </p:sp>
    </p:spTree>
  </p:cSld>
  <p:clrMapOvr>
    <a:masterClrMapping/>
  </p:clrMapOvr>
  <p:transition spd="slow" advTm="6000"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4766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620688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Используемые ресурсы: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206084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Фотографии из личного архива Рябых О.Г.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3284984"/>
            <a:ext cx="4993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http://memory-map.prosv.ru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458112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http://mkukcbs.ru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515719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http://adm.rkursk.ru/index.php?id=1153&amp;mat_id=33968&amp;preview_mat=yes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717031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http://memory-map.prosv.ru/#/memorial-3024/type=map&amp;center=52.39368592301436,35.983427354269764&amp;zoom=8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5733255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http://memory-map.prosv.ru/#/memorial-2438/type=map&amp;center=52.22241029835173,36.59567936137864&amp;zoom=8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242088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http://gorenka.org/index.php/pamyatniki-memorialy-bratskie-mogily/11089-kursk-memorialnyj-kompleks-pamyati-pavshikh-v-velikoj-otechestvennoj-vojne-1941-1945-godov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6000"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50100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2"/>
              </a:rPr>
              <a:t>http://adm.rkursk.ru/index.php?id=1153&amp;mat_id=33968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47667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http://traveltipz.ru/trips/attractions/id/27211_otzyvy-pamjatnik-aleksandru-nevskomu-kursk-russia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7281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http://kurskonb.ru/our-booke/site/persons/index.html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077071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http://gorenka.org/index.php/kurskaya-mitropoliya/602-kursk-znamenskij-kafedralnyj-sobor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420889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http://astrokursk.ru/ulitsy-goroda-kurska-foto/ulitsy-tsentralnogo-okruga-kurska/ulitsa-kati-zelenko-v-kurske-fotoobzor.html</a:t>
            </a:r>
            <a:endParaRPr lang="ru-RU" dirty="0"/>
          </a:p>
        </p:txBody>
      </p:sp>
    </p:spTree>
  </p:cSld>
  <p:clrMapOvr>
    <a:masterClrMapping/>
  </p:clrMapOvr>
  <p:transition spd="slow" advTm="6000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on-walking.com/files/kursk-5/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672407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Мемориальный комплекс «Курская дуга»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69269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открыт в 2000 году в честь 55-летия Великой Победы</a:t>
            </a:r>
          </a:p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память битвы на Курской дуге 1943 года. </a:t>
            </a:r>
          </a:p>
        </p:txBody>
      </p:sp>
      <p:pic>
        <p:nvPicPr>
          <p:cNvPr id="16" name="Picture 2" descr="https://img-fotki.yandex.ru/get/4714/55543982.ba/0_b1182_733f3cd2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2676557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4" descr="http://old.kurskcity.ru/media/uploads/pubs/user1/album233/qsrkc6wi41myge9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93096"/>
            <a:ext cx="1656184" cy="2207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4427984" y="1916832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24-метровая</a:t>
            </a:r>
            <a:r>
              <a:rPr lang="ru-RU" sz="1600" b="1" dirty="0"/>
              <a:t> 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Триумфальная арка, увенчанная конной фигурой Святого Георгия Победоносца</a:t>
            </a:r>
            <a:endParaRPr lang="ru-RU" sz="1600" b="1" dirty="0"/>
          </a:p>
        </p:txBody>
      </p:sp>
      <p:pic>
        <p:nvPicPr>
          <p:cNvPr id="18436" name="Picture 4" descr="https://resize.yandex.net/0_b1185_c0221d40_M?url=https%3A%2F%2Fimg-fotki.yandex.ru%2Fget%2F5413%2F55543982.ba%2F0_b1185_c0221d40_M&amp;width=222&amp;height=0&amp;typemap=gif%3Agif%3Bpng%3Apng%3B*%3Ajpeg%3B&amp;timestamp=1469060151&amp;crop=no&amp;enlarge=no&amp;key=bb67bd69f9096be5fa64f935d9f864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293096"/>
            <a:ext cx="1891447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5076056" y="1412776"/>
            <a:ext cx="3456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Архитектор Евгений Вучетич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99992" y="321297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подножия арки расположились бронзовые фигуры русских воинов разных эпох</a:t>
            </a:r>
          </a:p>
        </p:txBody>
      </p:sp>
      <p:pic>
        <p:nvPicPr>
          <p:cNvPr id="18438" name="Picture 6" descr="http://art16.ru/gallery2/d/828918-6/dsc024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8370" y="4293096"/>
            <a:ext cx="1533869" cy="2195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6000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orenka.org/images/foto_galery/pam_gor/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2346655" cy="30111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2606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Мемориальный комплекс «Курская дуга»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1988" name="Picture 4" descr="http://www.vidania.ru/photokurskaya/kurskaya_640x480_0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268760"/>
            <a:ext cx="2303748" cy="30716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88224" y="450912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Трехъярусный храм               Георгия Победоносца</a:t>
            </a:r>
            <a:endParaRPr lang="ru-RU" sz="1400" b="1" dirty="0"/>
          </a:p>
        </p:txBody>
      </p:sp>
      <p:pic>
        <p:nvPicPr>
          <p:cNvPr id="10" name="Picture 2" descr="http://www.lipilin.ru/fotowork/2009/fotowork125/fotowork125.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365104"/>
            <a:ext cx="3562301" cy="23762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99792" y="76470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расположен на проспекте Победы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47251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Бронзовый памятник маршалу Г.К. Жукову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16216" y="5589240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Вечный огонь и гранитное надгробие «Неизвестному солдату Курской земли»</a:t>
            </a:r>
          </a:p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братской могиле</a:t>
            </a:r>
          </a:p>
        </p:txBody>
      </p:sp>
      <p:pic>
        <p:nvPicPr>
          <p:cNvPr id="9218" name="Picture 2" descr="http://fototerra.ru/photo/Russia/Kursk/medium-1540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844824"/>
            <a:ext cx="2976331" cy="223224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75856" y="126876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Стела «Курск - Город воинской славы»</a:t>
            </a:r>
          </a:p>
        </p:txBody>
      </p:sp>
    </p:spTree>
  </p:cSld>
  <p:clrMapOvr>
    <a:masterClrMapping/>
  </p:clrMapOvr>
  <p:transition spd="slow" advTm="6000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dm.rkursk.ru/files/1082/images/43977_53_27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3016"/>
            <a:ext cx="4080454" cy="30603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2348880"/>
            <a:ext cx="4032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Мемориала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обелиск Славы и вечный огонь.</a:t>
            </a:r>
          </a:p>
        </p:txBody>
      </p:sp>
      <p:pic>
        <p:nvPicPr>
          <p:cNvPr id="5" name="Picture 2" descr="http://www.lipilin.ru/fotowork/2009/fotowork125/fotowork125.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4317940" cy="2880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166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Мемориальный комплекс 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«Памяти павших в Великой Отечественной войне 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1941-1945 годов»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126876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расположен в городе Курске на площади Героев Курской битвы,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170080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 9 мая 1984 года,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4912" y="2179603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архитектор – М. Теплицкий.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530120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захоронены более 2900 солдат и офицеров Красной Армии, погибших в 1941 – 1944 гг.</a:t>
            </a:r>
          </a:p>
        </p:txBody>
      </p:sp>
    </p:spTree>
  </p:cSld>
  <p:clrMapOvr>
    <a:masterClrMapping/>
  </p:clrMapOvr>
  <p:transition spd="slow" advTm="6000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888" y="4941168"/>
            <a:ext cx="2952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 2003 году здесь был открыт Памятный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знак морякам АПРК «Курск»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, защищавшим интересы  нашей Родины и погибшим в  мирное время.</a:t>
            </a:r>
          </a:p>
        </p:txBody>
      </p:sp>
      <p:pic>
        <p:nvPicPr>
          <p:cNvPr id="5" name="Picture 2" descr="http://www.outdoors.ru/foto/album/22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93096"/>
            <a:ext cx="3168352" cy="2304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26064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мемориала расположены курганы братских могил и памятники:</a:t>
            </a:r>
          </a:p>
        </p:txBody>
      </p:sp>
      <p:pic>
        <p:nvPicPr>
          <p:cNvPr id="11266" name="Picture 2" descr="http://memory-map.prosv.ru/memorials/00/03/31/8/788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253067" cy="21602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50131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196752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Герою Советского Союза, полковнику </a:t>
            </a:r>
          </a:p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С.Н. Перекальскому</a:t>
            </a:r>
          </a:p>
        </p:txBody>
      </p:sp>
      <p:pic>
        <p:nvPicPr>
          <p:cNvPr id="11268" name="Picture 4" descr="http://www.warheroes.ru/content/images/monuments/Mogily/Blinov_K_M_n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916832"/>
            <a:ext cx="2088232" cy="31093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04248" y="1124744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Герою Советского Союза, ст. лейтенанту К.М.Блинову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70" name="Picture 6" descr="http://www.outdoors.ru/foto/album/227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916832"/>
            <a:ext cx="2901008" cy="21757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707904" y="134076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Неизвестному солдату</a:t>
            </a:r>
          </a:p>
        </p:txBody>
      </p:sp>
    </p:spTree>
  </p:cSld>
  <p:clrMapOvr>
    <a:masterClrMapping/>
  </p:clrMapOvr>
  <p:transition spd="slow" advTm="6000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warheroes.ru/content/images/heroes/monuments/Borovyh_AE_b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2808312" cy="43281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282883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908721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Бюст дважды Героя Советского Союза</a:t>
            </a:r>
          </a:p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лётчика-истребителя</a:t>
            </a:r>
          </a:p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 Е. Боровых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установлен в 1947 году в парке имени 1 Мая.</a:t>
            </a:r>
          </a:p>
          <a:p>
            <a:pPr algn="ctr"/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18864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Легендарные курские асы</a:t>
            </a:r>
          </a:p>
        </p:txBody>
      </p:sp>
      <p:pic>
        <p:nvPicPr>
          <p:cNvPr id="9" name="Picture 2" descr="http://kurskcity.ru/media/uploads/newsimage/2016/02/20/123387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052736"/>
            <a:ext cx="3096344" cy="30963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04248" y="1052736"/>
            <a:ext cx="2160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углу улиц Ленина и </a:t>
            </a:r>
          </a:p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 Зеленко, в небольшом зеленом сквере стоит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памятный знак Герою Советского Союза</a:t>
            </a:r>
          </a:p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старшему лейтенанту авиации Е. И. Зеленко.</a:t>
            </a:r>
          </a:p>
          <a:p>
            <a:pPr algn="ctr"/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upload.wikimedia.org/wikipedia/ru/thumb/0/04/%D0%9C%D0%B5%D0%BC%D0%BE%D1%80%D0%B8%D0%B0%D0%BB%D1%8C%D0%BD%D0%B0%D1%8F_%D0%B4%D0%BE%D1%81%D0%BA%D0%B0_%D0%BD%D0%B0_%D0%B4%D0%BE%D0%BC%D0%B5_%D0%95%D0%BA%D0%B0%D1%82%D0%B5%D1%80%D0%B8%D0%BD%D1%8B_%D0%97%D0%B5%D0%BB%D0%B5%D0%BD%D0%BA%D0%BE_%D0%B2_%D0%9A%D1%83%D1%80%D1%81%D0%BA%D0%B5.jpg/1280px-%D0%9C%D0%B5%D0%BC%D0%BE%D1%80%D0%B8%D0%B0%D0%BB%D1%8C%D0%BD%D0%B0%D1%8F_%D0%B4%D0%BE%D1%81%D0%BA%D0%B0_%D0%BD%D0%B0_%D0%B4%D0%BE%D0%BC%D0%B5_%D0%95%D0%BA%D0%B0%D1%82%D0%B5%D1%80%D0%B8%D0%BD%D1%8B_%D0%97%D0%B5%D0%BB%D0%B5%D0%BD%D0%BA%D0%BE_%D0%B2_%D0%9A%D1%83%D1%80%D1%81%D0%BA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365104"/>
            <a:ext cx="2904322" cy="217824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948264" y="2708920"/>
            <a:ext cx="1907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Архитектор </a:t>
            </a:r>
          </a:p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Михайлов. Памятник установлен в 1988 году</a:t>
            </a:r>
            <a:r>
              <a:rPr lang="ru-RU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3888" y="4869160"/>
            <a:ext cx="22322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доме №23 по улице Горького, где жила Екатерина Зеленко, установлена мемориальная доска.</a:t>
            </a:r>
          </a:p>
        </p:txBody>
      </p:sp>
    </p:spTree>
  </p:cSld>
  <p:clrMapOvr>
    <a:masterClrMapping/>
  </p:clrMapOvr>
  <p:transition spd="slow" advTm="6000"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ld.kurskcity.ru/media/uploads/pubs/user1/album233/z8wa0osq7fdkb3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5184576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Стела Героям-Курянам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340768"/>
            <a:ext cx="3563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 Красной площади перед Домом связи  установлена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стела Героям-Курянам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 которой увековечены 270 уроженцев Курска и Курской области, удостоенных звания Героя Советского Союза и России</a:t>
            </a:r>
            <a:r>
              <a:rPr lang="ru-RU" sz="1600" dirty="0"/>
              <a:t>.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 стеле выбита памятная надпись: «Слава вам, мужественно сражавшимся за Родину в Великой Отечественной войне 1941−1945 гг. »</a:t>
            </a:r>
          </a:p>
          <a:p>
            <a:pPr algn="ctr"/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Архитектор М. Л. Теплицкий. Торжественное открытие стелы состоялось 9 мая 1966 года.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5517232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стеле куряне замуровали в 1967 году капсулу с текстом-обращением к потомкам-курянам. </a:t>
            </a:r>
          </a:p>
        </p:txBody>
      </p:sp>
    </p:spTree>
  </p:cSld>
  <p:clrMapOvr>
    <a:masterClrMapping/>
  </p:clrMapOvr>
  <p:transition spd="slow" advTm="6000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emory-map.prosv.ru/memorials/00/03/02/4/714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24744"/>
            <a:ext cx="2589417" cy="38643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88224" y="5013176"/>
            <a:ext cx="23042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 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дважды Герою Советского Союза Маршалу </a:t>
            </a:r>
          </a:p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К.К. Рокоссовскому</a:t>
            </a:r>
            <a:r>
              <a:rPr lang="ru-RU" sz="1400" b="1" dirty="0"/>
              <a:t>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 в 2005 году на площади, которая носит его имя.</a:t>
            </a:r>
            <a:endParaRPr lang="ru-RU" sz="1400" dirty="0"/>
          </a:p>
        </p:txBody>
      </p:sp>
      <p:pic>
        <p:nvPicPr>
          <p:cNvPr id="6" name="Picture 2" descr="http://pandia.ru/text/77/432/images/image006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1827" y="1124744"/>
            <a:ext cx="3288365" cy="2466274"/>
          </a:xfrm>
          <a:prstGeom prst="rect">
            <a:avLst/>
          </a:prstGeom>
          <a:noFill/>
        </p:spPr>
      </p:pic>
      <p:pic>
        <p:nvPicPr>
          <p:cNvPr id="7" name="Picture 2" descr="http://perego-shop.ru/gallery/images/1786207_tank-v-kurske-na-dzerzhinsk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101" y="4293096"/>
            <a:ext cx="3348779" cy="22241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63888" y="3789040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медицинским работникам, погибшим во время  Великой Отечественной войны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  напротив  КГМУ в 2005 году.</a:t>
            </a:r>
          </a:p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Скульпторы Н.Криволапов и </a:t>
            </a:r>
          </a:p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 Минин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26064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Победу ковали для страны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3888" y="594928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  «Танкистам - героям Курской битвы»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124744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почестей мы не просили,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ждали наград за дела.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общая слава России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Солдатской наградой была.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03648" y="29969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Поженян, </a:t>
            </a:r>
            <a:b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поэт-фронтовик</a:t>
            </a:r>
          </a:p>
        </p:txBody>
      </p:sp>
    </p:spTree>
  </p:cSld>
  <p:clrMapOvr>
    <a:masterClrMapping/>
  </p:clrMapOvr>
  <p:transition spd="slow" advTm="6000"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dm.rkursk.ru/files/1153/images/33970_53_17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3096345" cy="41640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5373216"/>
            <a:ext cx="4499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 известному русскому писателю, почетному гражданину города Курска, участнику Великой Отечественной войны</a:t>
            </a:r>
          </a:p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Е.И. Носову 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 в 2005 г в скверике рядом с домом писателя (ул. Челюскинцев).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373216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писателю, ветерану Великой Отечественной войны К.Д.Воробьёву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был открыт 3 октября 2009 г. в сквере у Курской государственной филармонии в честь 90-летнего юбилея писателя.</a:t>
            </a:r>
          </a:p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Автор –  В.Бартенев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6381328"/>
            <a:ext cx="3312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Скульптор В. Бартенев</a:t>
            </a:r>
          </a:p>
        </p:txBody>
      </p:sp>
      <p:pic>
        <p:nvPicPr>
          <p:cNvPr id="1026" name="Picture 2" descr="http://www.dddmarket.ru/image/new/new.5451.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960" y="1124744"/>
            <a:ext cx="4104456" cy="41044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Куряне-писатели – защитники Отечества</a:t>
            </a:r>
          </a:p>
        </p:txBody>
      </p:sp>
    </p:spTree>
  </p:cSld>
  <p:clrMapOvr>
    <a:masterClrMapping/>
  </p:clrMapOvr>
  <p:transition spd="slow" advTm="6000">
    <p:pull dir="ru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Solnechnye-luchi</Template>
  <TotalTime>790</TotalTime>
  <Words>959</Words>
  <Application>Microsoft Office PowerPoint</Application>
  <PresentationFormat>Экран (4:3)</PresentationFormat>
  <Paragraphs>94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1 1</cp:lastModifiedBy>
  <cp:revision>171</cp:revision>
  <dcterms:created xsi:type="dcterms:W3CDTF">2017-01-24T14:45:54Z</dcterms:created>
  <dcterms:modified xsi:type="dcterms:W3CDTF">2024-05-14T21:52:07Z</dcterms:modified>
</cp:coreProperties>
</file>